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0696F-CAA6-4A95-8EF8-D202220A1807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A34CE-BC4F-4C94-BD7E-7855B46EA68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03833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0696F-CAA6-4A95-8EF8-D202220A1807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A34CE-BC4F-4C94-BD7E-7855B46EA68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50035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0696F-CAA6-4A95-8EF8-D202220A1807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A34CE-BC4F-4C94-BD7E-7855B46EA68F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082112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0696F-CAA6-4A95-8EF8-D202220A1807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A34CE-BC4F-4C94-BD7E-7855B46EA68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482159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0696F-CAA6-4A95-8EF8-D202220A1807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A34CE-BC4F-4C94-BD7E-7855B46EA68F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519504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0696F-CAA6-4A95-8EF8-D202220A1807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A34CE-BC4F-4C94-BD7E-7855B46EA68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702931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0696F-CAA6-4A95-8EF8-D202220A1807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A34CE-BC4F-4C94-BD7E-7855B46EA68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624646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0696F-CAA6-4A95-8EF8-D202220A1807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A34CE-BC4F-4C94-BD7E-7855B46EA68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467721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0696F-CAA6-4A95-8EF8-D202220A1807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A34CE-BC4F-4C94-BD7E-7855B46EA68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69439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0696F-CAA6-4A95-8EF8-D202220A1807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A34CE-BC4F-4C94-BD7E-7855B46EA68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87169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0696F-CAA6-4A95-8EF8-D202220A1807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A34CE-BC4F-4C94-BD7E-7855B46EA68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49837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0696F-CAA6-4A95-8EF8-D202220A1807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A34CE-BC4F-4C94-BD7E-7855B46EA68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00294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0696F-CAA6-4A95-8EF8-D202220A1807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A34CE-BC4F-4C94-BD7E-7855B46EA68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24614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0696F-CAA6-4A95-8EF8-D202220A1807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A34CE-BC4F-4C94-BD7E-7855B46EA68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76377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0696F-CAA6-4A95-8EF8-D202220A1807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A34CE-BC4F-4C94-BD7E-7855B46EA68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60230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0696F-CAA6-4A95-8EF8-D202220A1807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A34CE-BC4F-4C94-BD7E-7855B46EA68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00744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E0696F-CAA6-4A95-8EF8-D202220A1807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B7A34CE-BC4F-4C94-BD7E-7855B46EA68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21236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Alma Lucía Calderón Santos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Tercero Básico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29209077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2908300" y="3098800"/>
            <a:ext cx="3949700" cy="92333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chemeClr val="bg1"/>
                </a:solidFill>
              </a:rPr>
              <a:t>El Ajolote: Puede regenerar partes de su cuerpo, como la cola, las patas y hasta partes de su cerebro </a:t>
            </a:r>
            <a:endParaRPr lang="es-GT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584614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</TotalTime>
  <Words>28</Words>
  <Application>Microsoft Office PowerPoint</Application>
  <PresentationFormat>Panorámica</PresentationFormat>
  <Paragraphs>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Alma Lucía Calderón Santos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Alma Lucía Calderón Santos</dc:title>
  <dc:creator>GNet</dc:creator>
  <cp:lastModifiedBy>GNet</cp:lastModifiedBy>
  <cp:revision>2</cp:revision>
  <dcterms:created xsi:type="dcterms:W3CDTF">2025-10-08T14:00:53Z</dcterms:created>
  <dcterms:modified xsi:type="dcterms:W3CDTF">2025-10-08T14:13:18Z</dcterms:modified>
</cp:coreProperties>
</file>