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7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005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2359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7279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015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8811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2694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937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062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679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156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173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229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507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42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80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11CD1-D30E-4FB6-9102-99AC293184F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1E58DF-B2D5-44DD-B591-F148A3629E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52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ERICK DANIEL CASTELLANOS 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947899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969110" y="2463500"/>
            <a:ext cx="400184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AJOLOTE:PUEDE REGENERAR PARTES DE SU CUERPO,COMO LA COLA LAS PATAS Y HASTA PARTE DE SU CEREBRO 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5050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23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ERICK DANIEL CASTELLANOS MEJIA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ERICK DANIEL CASTELLANOS MEJIA</dc:title>
  <dc:creator>GNet</dc:creator>
  <cp:lastModifiedBy>GNet</cp:lastModifiedBy>
  <cp:revision>3</cp:revision>
  <dcterms:created xsi:type="dcterms:W3CDTF">2025-10-08T14:34:44Z</dcterms:created>
  <dcterms:modified xsi:type="dcterms:W3CDTF">2025-10-08T14:50:02Z</dcterms:modified>
</cp:coreProperties>
</file>