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6692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4122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1975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6194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1602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4554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78438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73596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044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1016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097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3729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9491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416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063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5267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067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73925-423F-4D6D-B255-D2C4022C6AD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C8314-B581-40C0-8679-C6C393705CD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85635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ERICK DANIEL CASTELLANOS MEJIA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 GRADO SECCION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68530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PUEDEN GIRAR LA CABEZA HASTA 270 GRADOS  YA QUE LOS OJOS NO LOS PUEDEN MOVER</a:t>
            </a:r>
            <a:endParaRPr lang="es-GT" dirty="0"/>
          </a:p>
        </p:txBody>
      </p:sp>
      <p:sp>
        <p:nvSpPr>
          <p:cNvPr id="7" name="Elipse 6"/>
          <p:cNvSpPr/>
          <p:nvPr/>
        </p:nvSpPr>
        <p:spPr>
          <a:xfrm>
            <a:off x="8347934" y="2829261"/>
            <a:ext cx="247426" cy="3119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8595360" y="3141233"/>
            <a:ext cx="430306" cy="37651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8057477" y="2549562"/>
            <a:ext cx="1463040" cy="12909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8993393" y="2775473"/>
            <a:ext cx="247426" cy="365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95119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5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ERICK DANIEL CASTELLANOS MEJIA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ERICK DANIEL CASTELLANOS MEJIA</dc:title>
  <dc:creator>GNet</dc:creator>
  <cp:lastModifiedBy>GNet</cp:lastModifiedBy>
  <cp:revision>3</cp:revision>
  <dcterms:created xsi:type="dcterms:W3CDTF">2025-10-15T14:28:30Z</dcterms:created>
  <dcterms:modified xsi:type="dcterms:W3CDTF">2025-10-15T14:44:55Z</dcterms:modified>
</cp:coreProperties>
</file>