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384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367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3241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4784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1307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2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8798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517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133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700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65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98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39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378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814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440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232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7CE6E4-30FB-4711-81AE-5029F962110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1E3C22-5EC6-4387-AEBD-8D7F4CFDCF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1215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ERICK DANIEL CASTELLANOS 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316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AÑO,PORQUE TARDA MAS TIEMPO EN DAR UNA VUELTA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31228" y="859017"/>
            <a:ext cx="1333949" cy="957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7702476" y="4582758"/>
            <a:ext cx="2678654" cy="1904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755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ERICK DANIEL CASTELLANOS MEJIA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ERICK DANIEL CASTELLANOS MEJIA</dc:title>
  <dc:creator>GNet</dc:creator>
  <cp:lastModifiedBy>GNet</cp:lastModifiedBy>
  <cp:revision>2</cp:revision>
  <dcterms:created xsi:type="dcterms:W3CDTF">2025-10-29T14:29:04Z</dcterms:created>
  <dcterms:modified xsi:type="dcterms:W3CDTF">2025-10-29T14:35:45Z</dcterms:modified>
</cp:coreProperties>
</file>