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A533-A992-4476-B4D6-F6AA229CB34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A510-0A5E-411D-B6F8-D0CD2FCB46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8454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A533-A992-4476-B4D6-F6AA229CB34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A510-0A5E-411D-B6F8-D0CD2FCB46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8352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A533-A992-4476-B4D6-F6AA229CB34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A510-0A5E-411D-B6F8-D0CD2FCB4678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409755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A533-A992-4476-B4D6-F6AA229CB34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A510-0A5E-411D-B6F8-D0CD2FCB46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2928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A533-A992-4476-B4D6-F6AA229CB34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A510-0A5E-411D-B6F8-D0CD2FCB4678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73885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A533-A992-4476-B4D6-F6AA229CB34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A510-0A5E-411D-B6F8-D0CD2FCB46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15736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A533-A992-4476-B4D6-F6AA229CB34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A510-0A5E-411D-B6F8-D0CD2FCB46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6588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A533-A992-4476-B4D6-F6AA229CB34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A510-0A5E-411D-B6F8-D0CD2FCB46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8294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A533-A992-4476-B4D6-F6AA229CB34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A510-0A5E-411D-B6F8-D0CD2FCB46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8822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A533-A992-4476-B4D6-F6AA229CB34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A510-0A5E-411D-B6F8-D0CD2FCB46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9368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A533-A992-4476-B4D6-F6AA229CB34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A510-0A5E-411D-B6F8-D0CD2FCB46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9660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A533-A992-4476-B4D6-F6AA229CB34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A510-0A5E-411D-B6F8-D0CD2FCB46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4463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A533-A992-4476-B4D6-F6AA229CB34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A510-0A5E-411D-B6F8-D0CD2FCB46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2405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A533-A992-4476-B4D6-F6AA229CB34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A510-0A5E-411D-B6F8-D0CD2FCB46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66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A533-A992-4476-B4D6-F6AA229CB34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A510-0A5E-411D-B6F8-D0CD2FCB46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6315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A533-A992-4476-B4D6-F6AA229CB34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A510-0A5E-411D-B6F8-D0CD2FCB46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4635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CA533-A992-4476-B4D6-F6AA229CB34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64A510-0A5E-411D-B6F8-D0CD2FCB46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7945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7364" y="2275442"/>
            <a:ext cx="7766936" cy="1646302"/>
          </a:xfrm>
        </p:spPr>
        <p:txBody>
          <a:bodyPr/>
          <a:lstStyle/>
          <a:p>
            <a:r>
              <a:rPr lang="es-ES" dirty="0" smtClean="0"/>
              <a:t>Evelyn </a:t>
            </a:r>
            <a:r>
              <a:rPr lang="es-ES" dirty="0" err="1" smtClean="0"/>
              <a:t>yessenia</a:t>
            </a:r>
            <a:r>
              <a:rPr lang="es-ES" dirty="0" smtClean="0"/>
              <a:t> contreras </a:t>
            </a:r>
            <a:r>
              <a:rPr lang="es-ES" dirty="0" err="1" smtClean="0"/>
              <a:t>ozuna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7449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420471" y="1775012"/>
            <a:ext cx="4130936" cy="92333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El </a:t>
            </a:r>
            <a:r>
              <a:rPr lang="es-ES" dirty="0" err="1" smtClean="0">
                <a:solidFill>
                  <a:schemeClr val="bg1"/>
                </a:solidFill>
              </a:rPr>
              <a:t>ajolote..puede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r</a:t>
            </a:r>
            <a:r>
              <a:rPr lang="es-ES" dirty="0" err="1" smtClean="0">
                <a:solidFill>
                  <a:schemeClr val="bg1"/>
                </a:solidFill>
              </a:rPr>
              <a:t>ejenerar</a:t>
            </a:r>
            <a:r>
              <a:rPr lang="es-ES" dirty="0" smtClean="0">
                <a:solidFill>
                  <a:schemeClr val="bg1"/>
                </a:solidFill>
              </a:rPr>
              <a:t>  partes de su cuerpo, como la cola, las patas y astas partes de su cerebro </a:t>
            </a:r>
            <a:endParaRPr lang="es-G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3560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061425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28</Words>
  <Application>Microsoft Office PowerPoint</Application>
  <PresentationFormat>Panorámica</PresentationFormat>
  <Paragraphs>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Evelyn yessenia contreras ozuna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Evelyn yessenia contreras ozuna</dc:title>
  <dc:creator>GNet</dc:creator>
  <cp:lastModifiedBy>GNet</cp:lastModifiedBy>
  <cp:revision>2</cp:revision>
  <dcterms:created xsi:type="dcterms:W3CDTF">2025-10-08T14:01:07Z</dcterms:created>
  <dcterms:modified xsi:type="dcterms:W3CDTF">2025-10-08T14:13:15Z</dcterms:modified>
</cp:coreProperties>
</file>