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387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482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4234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23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4626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9393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827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7879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64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381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82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006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759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825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545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23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447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3FD81-0C7A-47FD-92D5-D4D199CA7F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4BDDE-B672-4A6D-BE7B-D3555ED9EC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7243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Evelyn </a:t>
            </a:r>
            <a:r>
              <a:rPr lang="es-ES" dirty="0" err="1" smtClean="0"/>
              <a:t>yessenia</a:t>
            </a:r>
            <a:r>
              <a:rPr lang="es-ES" dirty="0" smtClean="0"/>
              <a:t> contreras </a:t>
            </a:r>
            <a:r>
              <a:rPr lang="es-ES" dirty="0" err="1" smtClean="0"/>
              <a:t>ozuna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58737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eso, giran la cabeza asta 270 grados</a:t>
            </a:r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7885355" y="3668357"/>
            <a:ext cx="1527585" cy="15383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7960659" y="2452287"/>
            <a:ext cx="1312431" cy="139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8326419" y="2829261"/>
            <a:ext cx="215154" cy="2440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8751350" y="2829261"/>
            <a:ext cx="182877" cy="2440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Rectángulo redondeado 8"/>
          <p:cNvSpPr/>
          <p:nvPr/>
        </p:nvSpPr>
        <p:spPr>
          <a:xfrm>
            <a:off x="8541573" y="3367144"/>
            <a:ext cx="209777" cy="139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224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Evelyn yessenia contreras ozuna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Evelyn yessenia contreras ozuna</dc:title>
  <dc:creator>GNet</dc:creator>
  <cp:lastModifiedBy>GNet</cp:lastModifiedBy>
  <cp:revision>2</cp:revision>
  <dcterms:created xsi:type="dcterms:W3CDTF">2025-10-15T14:00:04Z</dcterms:created>
  <dcterms:modified xsi:type="dcterms:W3CDTF">2025-10-15T14:15:51Z</dcterms:modified>
</cp:coreProperties>
</file>