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844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505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525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6677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3650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185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4513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975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151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7168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1985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4380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603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920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416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535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9191E-E077-4575-984E-91EB9D8CAA3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01E77A-96C7-4870-A4D0-4FB26A24A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341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358" y="1359031"/>
            <a:ext cx="9144000" cy="2387600"/>
          </a:xfrm>
        </p:spPr>
        <p:txBody>
          <a:bodyPr/>
          <a:lstStyle/>
          <a:p>
            <a:r>
              <a:rPr lang="es-ES" dirty="0" err="1" smtClean="0"/>
              <a:t>Lizandro</a:t>
            </a:r>
            <a:r>
              <a:rPr lang="es-ES" dirty="0" smtClean="0"/>
              <a:t> Misael De Paz Del Cid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517755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818966" y="2710928"/>
            <a:ext cx="3399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i="1" dirty="0" smtClean="0"/>
              <a:t>El ajolote</a:t>
            </a:r>
            <a:r>
              <a:rPr lang="es-ES" dirty="0" smtClean="0"/>
              <a:t>: Puede regenerar partes de su cuerpo como la cola, como las patas y hasta partes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3675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30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Lizandro Misael De Paz Del Cid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Lizandro Misael De Paz Del Cid</dc:title>
  <dc:creator>GNet</dc:creator>
  <cp:lastModifiedBy>GNet</cp:lastModifiedBy>
  <cp:revision>2</cp:revision>
  <dcterms:created xsi:type="dcterms:W3CDTF">2025-10-08T15:13:06Z</dcterms:created>
  <dcterms:modified xsi:type="dcterms:W3CDTF">2025-10-08T15:21:20Z</dcterms:modified>
</cp:coreProperties>
</file>