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0167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6155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0330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533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08725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2698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0215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4647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202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6416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228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2702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6363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6303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6730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700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3380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F70AE-46AD-4E94-B7C9-4E1DCA9041C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E4098-5DEF-41C5-BE56-545173AB94F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09114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95269" y="1214438"/>
            <a:ext cx="9001462" cy="2387600"/>
          </a:xfrm>
        </p:spPr>
        <p:txBody>
          <a:bodyPr/>
          <a:lstStyle/>
          <a:p>
            <a:r>
              <a:rPr lang="es-ES" dirty="0" err="1" smtClean="0"/>
              <a:t>Lizandro</a:t>
            </a:r>
            <a:r>
              <a:rPr lang="es-ES" dirty="0" smtClean="0"/>
              <a:t> Misael de paz del cid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78520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giran la cabeza hasta 270 grados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7476566" y="1667436"/>
            <a:ext cx="3065928" cy="398033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8326418" y="2377440"/>
            <a:ext cx="387275" cy="40879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9262333" y="2398955"/>
            <a:ext cx="365760" cy="40879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8885815" y="2993757"/>
            <a:ext cx="537883" cy="277023"/>
          </a:xfrm>
          <a:prstGeom prst="triangl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21984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15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Lizandro Misael de paz del cid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Lizandro Misael de paz del cid</dc:title>
  <dc:creator>GNet</dc:creator>
  <cp:lastModifiedBy>GNet</cp:lastModifiedBy>
  <cp:revision>2</cp:revision>
  <dcterms:created xsi:type="dcterms:W3CDTF">2025-10-15T14:58:37Z</dcterms:created>
  <dcterms:modified xsi:type="dcterms:W3CDTF">2025-10-15T15:13:58Z</dcterms:modified>
</cp:coreProperties>
</file>