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6644-AC44-412E-AEA0-DE60F322FF0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C148F-7AFF-410F-9589-04D4FDF8B9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3259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6644-AC44-412E-AEA0-DE60F322FF0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C148F-7AFF-410F-9589-04D4FDF8B9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787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6644-AC44-412E-AEA0-DE60F322FF0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C148F-7AFF-410F-9589-04D4FDF8B9CB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65177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6644-AC44-412E-AEA0-DE60F322FF0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C148F-7AFF-410F-9589-04D4FDF8B9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2575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6644-AC44-412E-AEA0-DE60F322FF0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C148F-7AFF-410F-9589-04D4FDF8B9CB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7502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6644-AC44-412E-AEA0-DE60F322FF0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C148F-7AFF-410F-9589-04D4FDF8B9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00204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6644-AC44-412E-AEA0-DE60F322FF0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C148F-7AFF-410F-9589-04D4FDF8B9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1337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6644-AC44-412E-AEA0-DE60F322FF0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C148F-7AFF-410F-9589-04D4FDF8B9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6140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6644-AC44-412E-AEA0-DE60F322FF0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C148F-7AFF-410F-9589-04D4FDF8B9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2511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6644-AC44-412E-AEA0-DE60F322FF0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C148F-7AFF-410F-9589-04D4FDF8B9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289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6644-AC44-412E-AEA0-DE60F322FF0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C148F-7AFF-410F-9589-04D4FDF8B9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7056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6644-AC44-412E-AEA0-DE60F322FF0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C148F-7AFF-410F-9589-04D4FDF8B9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4847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6644-AC44-412E-AEA0-DE60F322FF0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C148F-7AFF-410F-9589-04D4FDF8B9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775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6644-AC44-412E-AEA0-DE60F322FF0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C148F-7AFF-410F-9589-04D4FDF8B9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334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6644-AC44-412E-AEA0-DE60F322FF0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C148F-7AFF-410F-9589-04D4FDF8B9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5265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6644-AC44-412E-AEA0-DE60F322FF0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C148F-7AFF-410F-9589-04D4FDF8B9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890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E6644-AC44-412E-AEA0-DE60F322FF0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E1C148F-7AFF-410F-9589-04D4FDF8B9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2286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Ariana </a:t>
            </a:r>
            <a:r>
              <a:rPr lang="es-ES" dirty="0" err="1" smtClean="0"/>
              <a:t>Analia</a:t>
            </a:r>
            <a:r>
              <a:rPr lang="es-ES" dirty="0" smtClean="0"/>
              <a:t> </a:t>
            </a:r>
            <a:r>
              <a:rPr lang="es-ES" dirty="0" err="1" smtClean="0"/>
              <a:t>Gutierrez</a:t>
            </a:r>
            <a:r>
              <a:rPr lang="es-ES" dirty="0" smtClean="0"/>
              <a:t> Valle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3ro.básico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180423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495774" y="1549099"/>
            <a:ext cx="4001845" cy="9233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>
                    <a:lumMod val="95000"/>
                  </a:schemeClr>
                </a:solidFill>
              </a:rPr>
              <a:t>El ajolote: puede regenerar partes de su cuerpo, la cola, las patas y asta partes de su cerebro </a:t>
            </a:r>
            <a:endParaRPr lang="es-GT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7829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26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Ariana Analia Gutierrez Valle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Ariana Analia Gutierrez Valle</dc:title>
  <dc:creator>GNet</dc:creator>
  <cp:lastModifiedBy>GNet</cp:lastModifiedBy>
  <cp:revision>2</cp:revision>
  <dcterms:created xsi:type="dcterms:W3CDTF">2025-10-08T14:00:55Z</dcterms:created>
  <dcterms:modified xsi:type="dcterms:W3CDTF">2025-10-08T14:14:08Z</dcterms:modified>
</cp:coreProperties>
</file>