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60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A9D8D-1A75-4B1C-B886-559FEFD5D6C7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320CF-E132-49A4-BB41-6FEA56BB794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70484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A9D8D-1A75-4B1C-B886-559FEFD5D6C7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320CF-E132-49A4-BB41-6FEA56BB794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46865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A9D8D-1A75-4B1C-B886-559FEFD5D6C7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320CF-E132-49A4-BB41-6FEA56BB794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282286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A9D8D-1A75-4B1C-B886-559FEFD5D6C7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320CF-E132-49A4-BB41-6FEA56BB7942}" type="slidenum">
              <a:rPr lang="es-GT" smtClean="0"/>
              <a:t>‹Nº›</a:t>
            </a:fld>
            <a:endParaRPr lang="es-GT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127197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A9D8D-1A75-4B1C-B886-559FEFD5D6C7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320CF-E132-49A4-BB41-6FEA56BB794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888942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A9D8D-1A75-4B1C-B886-559FEFD5D6C7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320CF-E132-49A4-BB41-6FEA56BB794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722584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A9D8D-1A75-4B1C-B886-559FEFD5D6C7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320CF-E132-49A4-BB41-6FEA56BB794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855434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A9D8D-1A75-4B1C-B886-559FEFD5D6C7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320CF-E132-49A4-BB41-6FEA56BB794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915952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A9D8D-1A75-4B1C-B886-559FEFD5D6C7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320CF-E132-49A4-BB41-6FEA56BB794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1535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A9D8D-1A75-4B1C-B886-559FEFD5D6C7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320CF-E132-49A4-BB41-6FEA56BB794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37606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A9D8D-1A75-4B1C-B886-559FEFD5D6C7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320CF-E132-49A4-BB41-6FEA56BB794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22664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A9D8D-1A75-4B1C-B886-559FEFD5D6C7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320CF-E132-49A4-BB41-6FEA56BB794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3690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A9D8D-1A75-4B1C-B886-559FEFD5D6C7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320CF-E132-49A4-BB41-6FEA56BB794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69614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A9D8D-1A75-4B1C-B886-559FEFD5D6C7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320CF-E132-49A4-BB41-6FEA56BB794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95467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A9D8D-1A75-4B1C-B886-559FEFD5D6C7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320CF-E132-49A4-BB41-6FEA56BB794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84296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A9D8D-1A75-4B1C-B886-559FEFD5D6C7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320CF-E132-49A4-BB41-6FEA56BB794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30369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A9D8D-1A75-4B1C-B886-559FEFD5D6C7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320CF-E132-49A4-BB41-6FEA56BB794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75903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8A9D8D-1A75-4B1C-B886-559FEFD5D6C7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F320CF-E132-49A4-BB41-6FEA56BB794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3880422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ARIANA ANALIA GUTIERREZ VALLE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TERCERO C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9356438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BUHOS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ES" dirty="0" smtClean="0"/>
              <a:t>No pueden mover los </a:t>
            </a:r>
            <a:r>
              <a:rPr lang="es-ES" dirty="0" err="1" smtClean="0"/>
              <a:t>ojos,en</a:t>
            </a:r>
            <a:r>
              <a:rPr lang="es-ES" dirty="0" smtClean="0"/>
              <a:t> lugar de </a:t>
            </a:r>
            <a:r>
              <a:rPr lang="es-ES" dirty="0" err="1" smtClean="0"/>
              <a:t>eso,giran</a:t>
            </a:r>
            <a:r>
              <a:rPr lang="es-ES" dirty="0" smtClean="0"/>
              <a:t> la cabeza asta 270grados </a:t>
            </a:r>
            <a:endParaRPr lang="es-GT" dirty="0"/>
          </a:p>
        </p:txBody>
      </p:sp>
      <p:sp>
        <p:nvSpPr>
          <p:cNvPr id="5" name="Elipse 4"/>
          <p:cNvSpPr/>
          <p:nvPr/>
        </p:nvSpPr>
        <p:spPr>
          <a:xfrm>
            <a:off x="8867887" y="3141232"/>
            <a:ext cx="3177092" cy="3302598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Combinar 7"/>
          <p:cNvSpPr/>
          <p:nvPr/>
        </p:nvSpPr>
        <p:spPr>
          <a:xfrm>
            <a:off x="10226487" y="4339365"/>
            <a:ext cx="685800" cy="685800"/>
          </a:xfrm>
          <a:prstGeom prst="flowChartMer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Elipse 5"/>
          <p:cNvSpPr/>
          <p:nvPr/>
        </p:nvSpPr>
        <p:spPr>
          <a:xfrm>
            <a:off x="9735671" y="3603812"/>
            <a:ext cx="720762" cy="688489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Elipse 6"/>
          <p:cNvSpPr/>
          <p:nvPr/>
        </p:nvSpPr>
        <p:spPr>
          <a:xfrm>
            <a:off x="10623176" y="3730444"/>
            <a:ext cx="645459" cy="561857"/>
          </a:xfrm>
          <a:prstGeom prst="ellipse">
            <a:avLst/>
          </a:prstGeom>
          <a:solidFill>
            <a:schemeClr val="bg1">
              <a:lumMod val="75000"/>
              <a:lumOff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553880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8" grpId="0" animBg="1"/>
      <p:bldP spid="7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TM04033921[[fn=Damasco]]</Template>
  <TotalTime>15</TotalTime>
  <Words>20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Bookman Old Style</vt:lpstr>
      <vt:lpstr>Rockwell</vt:lpstr>
      <vt:lpstr>Damask</vt:lpstr>
      <vt:lpstr>ARIANA ANALIA GUTIERREZ VALLE </vt:lpstr>
      <vt:lpstr>LOS BUHOS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ARIANA ANALIA GUTIERREZ VALLE</dc:title>
  <dc:creator>GNet</dc:creator>
  <cp:lastModifiedBy>GNet</cp:lastModifiedBy>
  <cp:revision>3</cp:revision>
  <dcterms:created xsi:type="dcterms:W3CDTF">2025-10-15T13:59:53Z</dcterms:created>
  <dcterms:modified xsi:type="dcterms:W3CDTF">2025-10-15T14:15:38Z</dcterms:modified>
</cp:coreProperties>
</file>