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0780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999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7118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8660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66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7663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7103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63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453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810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054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58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067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90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159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576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402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78111FC-4578-487C-9B01-DE45D48A4CC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B01BAD-71CE-41E7-A238-4F6480B51F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8752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ARIANA ANALIA GUTIERREZ VALLE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TERCERO{C}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746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tarda mas que un año, porque tarda mas tiempo en dar una vuelta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416644" y="340659"/>
            <a:ext cx="2564148" cy="24993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668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7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ARIANA ANALIA GUTIERREZ VALLE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ARIANA ANALIA GUTIERREZ VALLE </dc:title>
  <dc:creator>GNet</dc:creator>
  <cp:lastModifiedBy>GNet</cp:lastModifiedBy>
  <cp:revision>1</cp:revision>
  <dcterms:created xsi:type="dcterms:W3CDTF">2025-10-29T13:57:01Z</dcterms:created>
  <dcterms:modified xsi:type="dcterms:W3CDTF">2025-10-29T14:04:14Z</dcterms:modified>
</cp:coreProperties>
</file>