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77" d="100"/>
          <a:sy n="77" d="100"/>
        </p:scale>
        <p:origin x="60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570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229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906171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093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62869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30339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274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178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5010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843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816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554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1108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25587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0248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0289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9D97C-95A6-4EDA-B5AD-7E5A9ABB9FCB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5828CE-A28B-4CEB-B2F9-CCBD0E579D8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1293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Delia Guadalupe Gómez Guas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575339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023634" y="2429755"/>
            <a:ext cx="4466929" cy="1200329"/>
          </a:xfrm>
          <a:prstGeom prst="rect">
            <a:avLst/>
          </a:prstGeom>
          <a:gradFill flip="none" rotWithShape="1">
            <a:gsLst>
              <a:gs pos="3100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8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GT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</a:rPr>
              <a:t>El Ajolote : puede regenerar partes de su cuerpo , como la cola ,las patas, y astas partes de su cerebro </a:t>
            </a:r>
            <a:endParaRPr lang="es-GT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hnschrift SemiBold SemiConden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11735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</TotalTime>
  <Words>29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Bahnschrift SemiBold SemiConden</vt:lpstr>
      <vt:lpstr>Trebuchet MS</vt:lpstr>
      <vt:lpstr>Wingdings 3</vt:lpstr>
      <vt:lpstr>Faceta</vt:lpstr>
      <vt:lpstr>Delia Guadalupe Gómez Guas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Delia Guadalupe Gómez Guas</dc:title>
  <dc:creator>GNet</dc:creator>
  <cp:lastModifiedBy>GNet</cp:lastModifiedBy>
  <cp:revision>2</cp:revision>
  <dcterms:created xsi:type="dcterms:W3CDTF">2025-10-08T14:00:53Z</dcterms:created>
  <dcterms:modified xsi:type="dcterms:W3CDTF">2025-10-08T14:12:58Z</dcterms:modified>
</cp:coreProperties>
</file>