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2E8A5-32E7-47D2-BA7D-03BD715B1F8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F73A1-5B23-428A-BF7A-324E451A692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42691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2E8A5-32E7-47D2-BA7D-03BD715B1F8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F73A1-5B23-428A-BF7A-324E451A692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8930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2E8A5-32E7-47D2-BA7D-03BD715B1F8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F73A1-5B23-428A-BF7A-324E451A692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86504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2E8A5-32E7-47D2-BA7D-03BD715B1F8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F73A1-5B23-428A-BF7A-324E451A692F}" type="slidenum">
              <a:rPr lang="es-GT" smtClean="0"/>
              <a:t>‹Nº›</a:t>
            </a:fld>
            <a:endParaRPr lang="es-GT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967166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2E8A5-32E7-47D2-BA7D-03BD715B1F8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F73A1-5B23-428A-BF7A-324E451A692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229329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2E8A5-32E7-47D2-BA7D-03BD715B1F8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F73A1-5B23-428A-BF7A-324E451A692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662733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2E8A5-32E7-47D2-BA7D-03BD715B1F8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F73A1-5B23-428A-BF7A-324E451A692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315155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2E8A5-32E7-47D2-BA7D-03BD715B1F8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F73A1-5B23-428A-BF7A-324E451A692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159469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2E8A5-32E7-47D2-BA7D-03BD715B1F8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F73A1-5B23-428A-BF7A-324E451A692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55562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2E8A5-32E7-47D2-BA7D-03BD715B1F8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F73A1-5B23-428A-BF7A-324E451A692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74204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2E8A5-32E7-47D2-BA7D-03BD715B1F8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F73A1-5B23-428A-BF7A-324E451A692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39849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2E8A5-32E7-47D2-BA7D-03BD715B1F8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F73A1-5B23-428A-BF7A-324E451A692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57518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2E8A5-32E7-47D2-BA7D-03BD715B1F8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F73A1-5B23-428A-BF7A-324E451A692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53894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2E8A5-32E7-47D2-BA7D-03BD715B1F8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F73A1-5B23-428A-BF7A-324E451A692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04774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2E8A5-32E7-47D2-BA7D-03BD715B1F8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F73A1-5B23-428A-BF7A-324E451A692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84316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2E8A5-32E7-47D2-BA7D-03BD715B1F8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F73A1-5B23-428A-BF7A-324E451A692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22535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2E8A5-32E7-47D2-BA7D-03BD715B1F8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F73A1-5B23-428A-BF7A-324E451A692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97560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B2E8A5-32E7-47D2-BA7D-03BD715B1F8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AF73A1-5B23-428A-BF7A-324E451A692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657099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>
                <a:latin typeface="Constantia" panose="02030602050306030303" pitchFamily="18" charset="0"/>
              </a:rPr>
              <a:t>DELIA GUADALUPE GÓMEZ GUAS</a:t>
            </a:r>
            <a:endParaRPr lang="es-GT" dirty="0">
              <a:latin typeface="Constantia" panose="02030602050306030303" pitchFamily="18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>
                <a:latin typeface="Bookman Old Style" panose="02050604050505020204" pitchFamily="18" charset="0"/>
              </a:rPr>
              <a:t>3</a:t>
            </a:r>
            <a:r>
              <a:rPr lang="es-GT" dirty="0" smtClean="0">
                <a:latin typeface="Constantia" panose="02030602050306030303" pitchFamily="18" charset="0"/>
              </a:rPr>
              <a:t>RO BÁSICO </a:t>
            </a:r>
            <a:endParaRPr lang="es-GT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26304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250" advClick="0">
        <p14:vortex dir="r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i="1" dirty="0" smtClean="0">
                <a:latin typeface="Constantia" panose="02030602050306030303" pitchFamily="18" charset="0"/>
              </a:rPr>
              <a:t>Los Búhos </a:t>
            </a:r>
            <a:endParaRPr lang="es-GT" i="1" dirty="0">
              <a:latin typeface="Constantia" panose="02030602050306030303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GT" dirty="0" smtClean="0">
                <a:latin typeface="Constantia" panose="02030602050306030303" pitchFamily="18" charset="0"/>
              </a:rPr>
              <a:t>No pueden mover los ojos ,en lugar de eso, giran la cabeza asta 270 grados </a:t>
            </a:r>
            <a:endParaRPr lang="es-GT" dirty="0">
              <a:latin typeface="Constantia" panose="02030602050306030303" pitchFamily="18" charset="0"/>
            </a:endParaRPr>
          </a:p>
        </p:txBody>
      </p:sp>
      <p:sp>
        <p:nvSpPr>
          <p:cNvPr id="5" name="Elipse 4"/>
          <p:cNvSpPr/>
          <p:nvPr/>
        </p:nvSpPr>
        <p:spPr>
          <a:xfrm>
            <a:off x="9036423" y="3049335"/>
            <a:ext cx="2043953" cy="2741865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Elipse 5"/>
          <p:cNvSpPr/>
          <p:nvPr/>
        </p:nvSpPr>
        <p:spPr>
          <a:xfrm>
            <a:off x="9305364" y="3474720"/>
            <a:ext cx="688490" cy="807279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Cerrar llave 6"/>
          <p:cNvSpPr/>
          <p:nvPr/>
        </p:nvSpPr>
        <p:spPr>
          <a:xfrm>
            <a:off x="10058400" y="3474720"/>
            <a:ext cx="355002" cy="57015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Elipse 7"/>
          <p:cNvSpPr/>
          <p:nvPr/>
        </p:nvSpPr>
        <p:spPr>
          <a:xfrm>
            <a:off x="10187492" y="3474720"/>
            <a:ext cx="666975" cy="807279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Triángulo isósceles 8"/>
          <p:cNvSpPr/>
          <p:nvPr/>
        </p:nvSpPr>
        <p:spPr>
          <a:xfrm rot="10800000">
            <a:off x="9813664" y="4136575"/>
            <a:ext cx="532503" cy="517476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179527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Click="0">
        <p14:shred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 animBg="1"/>
      <p:bldP spid="6" grpId="0" animBg="1"/>
      <p:bldP spid="8" grpId="0" animBg="1"/>
      <p:bldP spid="9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TM04033921[[fn=Damasco]]</Template>
  <TotalTime>16</TotalTime>
  <Words>25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Bookman Old Style</vt:lpstr>
      <vt:lpstr>Constantia</vt:lpstr>
      <vt:lpstr>Rockwell</vt:lpstr>
      <vt:lpstr>Damask</vt:lpstr>
      <vt:lpstr>DELIA GUADALUPE GÓMEZ GUAS</vt:lpstr>
      <vt:lpstr>Los Búhos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DELIA GUADALUPE GÓMEZ GUAS</dc:title>
  <dc:creator>GNet</dc:creator>
  <cp:lastModifiedBy>GNet</cp:lastModifiedBy>
  <cp:revision>3</cp:revision>
  <dcterms:created xsi:type="dcterms:W3CDTF">2025-10-15T13:59:28Z</dcterms:created>
  <dcterms:modified xsi:type="dcterms:W3CDTF">2025-10-15T14:15:32Z</dcterms:modified>
</cp:coreProperties>
</file>