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86575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5923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3624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8056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90068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23519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487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276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343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073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0747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26357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414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8873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5234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9462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5832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AE8C279-D51A-40B0-9C01-6F003F6DB23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F146E43-C539-487E-B08D-621483548C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72595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DELIA  GUADALUPE GÓMEZ GUAS</a:t>
            </a:r>
            <a:endParaRPr lang="es-G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TERCERO C</a:t>
            </a:r>
            <a:endParaRPr lang="es-G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13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131425" cy="1456267"/>
          </a:xfrm>
        </p:spPr>
        <p:txBody>
          <a:bodyPr/>
          <a:lstStyle/>
          <a:p>
            <a:r>
              <a:rPr lang="es-GT" dirty="0" smtClean="0">
                <a:latin typeface="Constantia" panose="02030602050306030303" pitchFamily="18" charset="0"/>
              </a:rPr>
              <a:t>VENUS</a:t>
            </a:r>
            <a:endParaRPr lang="es-GT" dirty="0">
              <a:latin typeface="Constantia" panose="02030602050306030303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>
                <a:latin typeface="Constantia" panose="02030602050306030303" pitchFamily="18" charset="0"/>
              </a:rPr>
              <a:t>Un día tarda más que un año ,porque tarda mas tiempo en dar una vuelta sobre si mismo que en dar una vuelta alrededor del sol </a:t>
            </a:r>
            <a:endParaRPr lang="es-GT" dirty="0">
              <a:latin typeface="Constantia" panose="02030602050306030303" pitchFamily="18" charset="0"/>
            </a:endParaRPr>
          </a:p>
        </p:txBody>
      </p:sp>
      <p:sp>
        <p:nvSpPr>
          <p:cNvPr id="4" name="Elipse 3"/>
          <p:cNvSpPr/>
          <p:nvPr/>
        </p:nvSpPr>
        <p:spPr>
          <a:xfrm>
            <a:off x="3570401" y="198319"/>
            <a:ext cx="2624866" cy="2431230"/>
          </a:xfrm>
          <a:prstGeom prst="ellipse">
            <a:avLst/>
          </a:prstGeom>
          <a:gradFill flip="none" rotWithShape="1">
            <a:gsLst>
              <a:gs pos="31000">
                <a:schemeClr val="accent1">
                  <a:shade val="30000"/>
                  <a:satMod val="115000"/>
                </a:schemeClr>
              </a:gs>
              <a:gs pos="83000">
                <a:schemeClr val="accent2">
                  <a:lumMod val="50000"/>
                </a:schemeClr>
              </a:gs>
              <a:gs pos="56000">
                <a:schemeClr val="accent1">
                  <a:shade val="675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3639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48148E-6 C 0.06901 1.48148E-6 0.125 0.05602 0.125 0.125 C 0.125 0.19398 0.06901 0.25 -8.33333E-7 0.25 C -0.06901 0.25 -0.125 0.19398 -0.125 0.125 C -0.125 0.05602 -0.06901 1.48148E-6 -8.33333E-7 1.48148E-6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7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Constantia</vt:lpstr>
      <vt:lpstr>Celestial</vt:lpstr>
      <vt:lpstr>DELIA  GUADALUPE GÓMEZ GUAS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DELIA  GUADALUPE GÓMEZ GUAS</dc:title>
  <dc:creator>GNet</dc:creator>
  <cp:lastModifiedBy>GNet</cp:lastModifiedBy>
  <cp:revision>2</cp:revision>
  <dcterms:created xsi:type="dcterms:W3CDTF">2025-10-29T13:56:19Z</dcterms:created>
  <dcterms:modified xsi:type="dcterms:W3CDTF">2025-10-29T14:04:06Z</dcterms:modified>
</cp:coreProperties>
</file>