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9F02ABB-A642-4985-A64A-080FA987BE9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AC6DB71-6E2C-46EC-B8BC-03C130F63976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133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2ABB-A642-4985-A64A-080FA987BE9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B71-6E2C-46EC-B8BC-03C130F6397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6061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2ABB-A642-4985-A64A-080FA987BE9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B71-6E2C-46EC-B8BC-03C130F6397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97448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2ABB-A642-4985-A64A-080FA987BE9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B71-6E2C-46EC-B8BC-03C130F63976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3325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2ABB-A642-4985-A64A-080FA987BE9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B71-6E2C-46EC-B8BC-03C130F6397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63883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2ABB-A642-4985-A64A-080FA987BE9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B71-6E2C-46EC-B8BC-03C130F6397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11615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2ABB-A642-4985-A64A-080FA987BE9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B71-6E2C-46EC-B8BC-03C130F6397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38922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2ABB-A642-4985-A64A-080FA987BE9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B71-6E2C-46EC-B8BC-03C130F6397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32840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2ABB-A642-4985-A64A-080FA987BE9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B71-6E2C-46EC-B8BC-03C130F6397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6469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2ABB-A642-4985-A64A-080FA987BE9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B71-6E2C-46EC-B8BC-03C130F6397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2462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2ABB-A642-4985-A64A-080FA987BE9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B71-6E2C-46EC-B8BC-03C130F6397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8522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2ABB-A642-4985-A64A-080FA987BE9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B71-6E2C-46EC-B8BC-03C130F6397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4181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2ABB-A642-4985-A64A-080FA987BE9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B71-6E2C-46EC-B8BC-03C130F6397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282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2ABB-A642-4985-A64A-080FA987BE9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B71-6E2C-46EC-B8BC-03C130F6397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5534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2ABB-A642-4985-A64A-080FA987BE9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B71-6E2C-46EC-B8BC-03C130F6397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1300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2ABB-A642-4985-A64A-080FA987BE9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B71-6E2C-46EC-B8BC-03C130F6397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6734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2ABB-A642-4985-A64A-080FA987BE9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B71-6E2C-46EC-B8BC-03C130F6397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6579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9F02ABB-A642-4985-A64A-080FA987BE9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C6DB71-6E2C-46EC-B8BC-03C130F6397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6127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err="1" smtClean="0"/>
              <a:t>Antony</a:t>
            </a:r>
            <a:r>
              <a:rPr lang="es-GT" dirty="0" smtClean="0"/>
              <a:t> </a:t>
            </a:r>
            <a:r>
              <a:rPr lang="es-GT" dirty="0" err="1" smtClean="0"/>
              <a:t>esau</a:t>
            </a:r>
            <a:r>
              <a:rPr lang="es-GT" dirty="0" smtClean="0"/>
              <a:t> </a:t>
            </a:r>
            <a:r>
              <a:rPr lang="es-GT" dirty="0" err="1" smtClean="0"/>
              <a:t>gomez</a:t>
            </a:r>
            <a:r>
              <a:rPr lang="es-GT" dirty="0" smtClean="0"/>
              <a:t> </a:t>
            </a:r>
            <a:r>
              <a:rPr lang="es-GT" dirty="0" err="1" smtClean="0"/>
              <a:t>lopez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Grado: 3 básico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587084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En la </a:t>
            </a:r>
            <a:r>
              <a:rPr lang="es-GT" dirty="0" err="1" smtClean="0"/>
              <a:t>antartida</a:t>
            </a:r>
            <a:r>
              <a:rPr lang="es-GT" dirty="0" smtClean="0"/>
              <a:t> se conoce las cascadas de sangre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559551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74554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8</TotalTime>
  <Words>28</Words>
  <Application>Microsoft Office PowerPoint</Application>
  <PresentationFormat>Panorámica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Antony esau gomez lopez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Antony esau gomez lopez</dc:title>
  <dc:creator>GNet</dc:creator>
  <cp:lastModifiedBy>GNet</cp:lastModifiedBy>
  <cp:revision>2</cp:revision>
  <dcterms:created xsi:type="dcterms:W3CDTF">2025-10-09T14:38:41Z</dcterms:created>
  <dcterms:modified xsi:type="dcterms:W3CDTF">2025-10-09T14:47:33Z</dcterms:modified>
</cp:coreProperties>
</file>