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075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9704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0288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167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1910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6749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5026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8569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9132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290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94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771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768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603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00748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1986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31EF4-5A51-4240-B31F-5FB1CDB6226E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154D62-E588-4E6A-9ED8-77DB97AF624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8677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Antony</a:t>
            </a:r>
            <a:r>
              <a:rPr lang="es-GT" dirty="0" smtClean="0"/>
              <a:t> </a:t>
            </a:r>
            <a:r>
              <a:rPr lang="es-GT" dirty="0" err="1" smtClean="0"/>
              <a:t>esau</a:t>
            </a:r>
            <a:r>
              <a:rPr lang="es-GT" dirty="0" smtClean="0"/>
              <a:t> </a:t>
            </a:r>
            <a:r>
              <a:rPr lang="es-GT" dirty="0" err="1" smtClean="0"/>
              <a:t>gomez</a:t>
            </a:r>
            <a:r>
              <a:rPr lang="es-GT" dirty="0" smtClean="0"/>
              <a:t> </a:t>
            </a:r>
            <a:r>
              <a:rPr lang="es-GT" dirty="0" err="1" smtClean="0"/>
              <a:t>lopez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Grado: tercero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53456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749800" y="3860800"/>
            <a:ext cx="2463800" cy="21805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1917700" y="4305300"/>
            <a:ext cx="2273300" cy="191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178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Antony esau gomez lopez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Antony esau gomez lopez </dc:title>
  <dc:creator>GNet</dc:creator>
  <cp:lastModifiedBy>GNet</cp:lastModifiedBy>
  <cp:revision>2</cp:revision>
  <dcterms:created xsi:type="dcterms:W3CDTF">2025-10-16T14:37:28Z</dcterms:created>
  <dcterms:modified xsi:type="dcterms:W3CDTF">2025-10-16T14:46:10Z</dcterms:modified>
</cp:coreProperties>
</file>