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90" y="1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9B2DD312-3036-4219-B456-54CC9D9D2F0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29A118F0-5AA2-47B9-BA35-3CEC30BDEAB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220085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DD312-3036-4219-B456-54CC9D9D2F0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118F0-5AA2-47B9-BA35-3CEC30BDEAB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71149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DD312-3036-4219-B456-54CC9D9D2F0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118F0-5AA2-47B9-BA35-3CEC30BDEAB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217568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DD312-3036-4219-B456-54CC9D9D2F0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118F0-5AA2-47B9-BA35-3CEC30BDEAB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46606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DD312-3036-4219-B456-54CC9D9D2F0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118F0-5AA2-47B9-BA35-3CEC30BDEAB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208126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DD312-3036-4219-B456-54CC9D9D2F0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118F0-5AA2-47B9-BA35-3CEC30BDEAB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241561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DD312-3036-4219-B456-54CC9D9D2F0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118F0-5AA2-47B9-BA35-3CEC30BDEAB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372676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DD312-3036-4219-B456-54CC9D9D2F0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118F0-5AA2-47B9-BA35-3CEC30BDEAB5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30558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DD312-3036-4219-B456-54CC9D9D2F0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118F0-5AA2-47B9-BA35-3CEC30BDEAB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8713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DD312-3036-4219-B456-54CC9D9D2F0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118F0-5AA2-47B9-BA35-3CEC30BDEAB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19902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DD312-3036-4219-B456-54CC9D9D2F0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118F0-5AA2-47B9-BA35-3CEC30BDEAB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39519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DD312-3036-4219-B456-54CC9D9D2F0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118F0-5AA2-47B9-BA35-3CEC30BDEAB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85673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DD312-3036-4219-B456-54CC9D9D2F0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118F0-5AA2-47B9-BA35-3CEC30BDEAB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76110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DD312-3036-4219-B456-54CC9D9D2F0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118F0-5AA2-47B9-BA35-3CEC30BDEAB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43876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DD312-3036-4219-B456-54CC9D9D2F0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118F0-5AA2-47B9-BA35-3CEC30BDEAB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80797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DD312-3036-4219-B456-54CC9D9D2F0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118F0-5AA2-47B9-BA35-3CEC30BDEAB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62944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DD312-3036-4219-B456-54CC9D9D2F0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118F0-5AA2-47B9-BA35-3CEC30BDEAB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19950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B2DD312-3036-4219-B456-54CC9D9D2F0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9A118F0-5AA2-47B9-BA35-3CEC30BDEAB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662428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err="1" smtClean="0"/>
              <a:t>Antony</a:t>
            </a:r>
            <a:r>
              <a:rPr lang="es-GT" dirty="0" smtClean="0"/>
              <a:t> </a:t>
            </a:r>
            <a:r>
              <a:rPr lang="es-GT" dirty="0" err="1" smtClean="0"/>
              <a:t>Esau</a:t>
            </a:r>
            <a:r>
              <a:rPr lang="es-GT" dirty="0" smtClean="0"/>
              <a:t> </a:t>
            </a:r>
            <a:r>
              <a:rPr lang="es-GT" dirty="0" err="1" smtClean="0"/>
              <a:t>Gomez</a:t>
            </a:r>
            <a:r>
              <a:rPr lang="es-GT" dirty="0" smtClean="0"/>
              <a:t> </a:t>
            </a:r>
            <a:r>
              <a:rPr lang="es-GT" dirty="0" err="1" smtClean="0"/>
              <a:t>Lopez</a:t>
            </a:r>
            <a:r>
              <a:rPr lang="es-GT" dirty="0" smtClean="0"/>
              <a:t>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err="1" smtClean="0"/>
              <a:t>Tercero:A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324770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VENUS </a:t>
            </a:r>
            <a:br>
              <a:rPr lang="es-GT" dirty="0" smtClean="0"/>
            </a:b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Un </a:t>
            </a:r>
            <a:r>
              <a:rPr lang="es-GT" dirty="0" err="1" smtClean="0"/>
              <a:t>dia</a:t>
            </a:r>
            <a:r>
              <a:rPr lang="es-GT" dirty="0" smtClean="0"/>
              <a:t> dura mas que un </a:t>
            </a:r>
            <a:r>
              <a:rPr lang="es-GT" dirty="0" err="1" smtClean="0"/>
              <a:t>año,por</a:t>
            </a:r>
            <a:r>
              <a:rPr lang="es-GT" dirty="0" smtClean="0"/>
              <a:t> que tarda mas tiempo en girar sobre si mismo que en dar una vuelta alrededor del sol   </a:t>
            </a:r>
            <a:endParaRPr lang="es-GT" dirty="0"/>
          </a:p>
        </p:txBody>
      </p:sp>
      <p:grpSp>
        <p:nvGrpSpPr>
          <p:cNvPr id="7" name="Grupo 6"/>
          <p:cNvGrpSpPr/>
          <p:nvPr/>
        </p:nvGrpSpPr>
        <p:grpSpPr>
          <a:xfrm>
            <a:off x="2717800" y="711200"/>
            <a:ext cx="2578493" cy="1221007"/>
            <a:chOff x="2717800" y="711200"/>
            <a:chExt cx="2578493" cy="1221007"/>
          </a:xfrm>
        </p:grpSpPr>
        <p:sp>
          <p:nvSpPr>
            <p:cNvPr id="5" name="Elipse 4"/>
            <p:cNvSpPr/>
            <p:nvPr/>
          </p:nvSpPr>
          <p:spPr>
            <a:xfrm>
              <a:off x="2717800" y="711200"/>
              <a:ext cx="876300" cy="9017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6" name="Elipse 5"/>
            <p:cNvSpPr/>
            <p:nvPr/>
          </p:nvSpPr>
          <p:spPr>
            <a:xfrm rot="16200000">
              <a:off x="4103447" y="739361"/>
              <a:ext cx="1219200" cy="116649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</p:grpSp>
    </p:spTree>
    <p:extLst>
      <p:ext uri="{BB962C8B-B14F-4D97-AF65-F5344CB8AC3E}">
        <p14:creationId xmlns:p14="http://schemas.microsoft.com/office/powerpoint/2010/main" val="2443951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11</TotalTime>
  <Words>30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Antony Esau Gomez Lopez </vt:lpstr>
      <vt:lpstr>VENUS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Antony Esau Gomez Lopez</dc:title>
  <dc:creator>GNet</dc:creator>
  <cp:lastModifiedBy>GNet</cp:lastModifiedBy>
  <cp:revision>2</cp:revision>
  <dcterms:created xsi:type="dcterms:W3CDTF">2025-10-30T14:27:28Z</dcterms:created>
  <dcterms:modified xsi:type="dcterms:W3CDTF">2025-10-30T14:39:22Z</dcterms:modified>
</cp:coreProperties>
</file>