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9689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2206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9053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8877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5358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8396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8512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652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4123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591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80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794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162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734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4874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9F643-F928-4C0B-904B-CA7CE82F299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EAF2E40-48E2-4B63-9A6B-80507B7761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7081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Henri Estuardo </a:t>
            </a:r>
            <a:r>
              <a:rPr lang="es-GT" dirty="0" err="1" smtClean="0"/>
              <a:t>huite</a:t>
            </a:r>
            <a:r>
              <a:rPr lang="es-GT" dirty="0" smtClean="0"/>
              <a:t> </a:t>
            </a:r>
            <a:r>
              <a:rPr lang="es-GT" dirty="0" err="1" smtClean="0"/>
              <a:t>yan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 tercero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096666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 rot="10800000" flipV="1">
            <a:off x="2247900" y="2801635"/>
            <a:ext cx="5613400" cy="6463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GT" dirty="0" smtClean="0">
                <a:solidFill>
                  <a:schemeClr val="bg1">
                    <a:lumMod val="95000"/>
                  </a:schemeClr>
                </a:solidFill>
              </a:rPr>
              <a:t>El </a:t>
            </a:r>
            <a:r>
              <a:rPr lang="es-GT" dirty="0" err="1" smtClean="0">
                <a:solidFill>
                  <a:schemeClr val="bg1">
                    <a:lumMod val="95000"/>
                  </a:schemeClr>
                </a:solidFill>
              </a:rPr>
              <a:t>ajolote.PUEDE</a:t>
            </a:r>
            <a:r>
              <a:rPr lang="es-GT" dirty="0" smtClean="0">
                <a:solidFill>
                  <a:schemeClr val="bg1">
                    <a:lumMod val="95000"/>
                  </a:schemeClr>
                </a:solidFill>
              </a:rPr>
              <a:t> regenerar partes de su cuerpo como la cola, las </a:t>
            </a:r>
            <a:r>
              <a:rPr lang="es-GT" dirty="0" err="1" smtClean="0">
                <a:solidFill>
                  <a:schemeClr val="bg1">
                    <a:lumMod val="95000"/>
                  </a:schemeClr>
                </a:solidFill>
              </a:rPr>
              <a:t>partes,y</a:t>
            </a:r>
            <a:r>
              <a:rPr lang="es-GT" dirty="0" smtClean="0">
                <a:solidFill>
                  <a:schemeClr val="bg1">
                    <a:lumMod val="95000"/>
                  </a:schemeClr>
                </a:solidFill>
              </a:rPr>
              <a:t> asta partes de su cerebro,</a:t>
            </a:r>
            <a:endParaRPr lang="es-GT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7187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26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Henri Estuardo huite yan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Henri Estuardo huite yan</dc:title>
  <dc:creator>GNet</dc:creator>
  <cp:lastModifiedBy>GNet</cp:lastModifiedBy>
  <cp:revision>2</cp:revision>
  <dcterms:created xsi:type="dcterms:W3CDTF">2025-10-08T14:00:56Z</dcterms:created>
  <dcterms:modified xsi:type="dcterms:W3CDTF">2025-10-08T14:13:21Z</dcterms:modified>
</cp:coreProperties>
</file>