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1802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69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6486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0067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446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8012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516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10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970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944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876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8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82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384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220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383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760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C38D50-3973-428E-9ABA-2A2311AF627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7A651F-1642-455B-AC46-8BDB098BB4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06743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Henri Estuardo </a:t>
            </a:r>
            <a:r>
              <a:rPr lang="es-GT" dirty="0" err="1" smtClean="0"/>
              <a:t>huite</a:t>
            </a:r>
            <a:r>
              <a:rPr lang="es-GT" dirty="0" smtClean="0"/>
              <a:t> </a:t>
            </a:r>
            <a:r>
              <a:rPr lang="es-GT" dirty="0" err="1" smtClean="0"/>
              <a:t>yan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Grado. </a:t>
            </a:r>
            <a:r>
              <a:rPr lang="es-GT" dirty="0" err="1" smtClean="0"/>
              <a:t>Tersero</a:t>
            </a:r>
            <a:r>
              <a:rPr lang="es-GT" dirty="0" smtClean="0"/>
              <a:t>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806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tarda mas que un año, por que tarda mas tiempo en dar una vuelta sobre si mismo que dar </a:t>
            </a:r>
            <a:r>
              <a:rPr lang="es-GT" dirty="0" err="1" smtClean="0"/>
              <a:t>uan</a:t>
            </a:r>
            <a:r>
              <a:rPr lang="es-GT" dirty="0" smtClean="0"/>
              <a:t>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67100" y="855133"/>
            <a:ext cx="1041400" cy="96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422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Henri Estuardo huite yan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Henri Estuardo huite yan</dc:title>
  <dc:creator>GNet</dc:creator>
  <cp:lastModifiedBy>GNet</cp:lastModifiedBy>
  <cp:revision>2</cp:revision>
  <dcterms:created xsi:type="dcterms:W3CDTF">2025-10-29T13:56:33Z</dcterms:created>
  <dcterms:modified xsi:type="dcterms:W3CDTF">2025-10-29T14:05:01Z</dcterms:modified>
</cp:coreProperties>
</file>