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586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537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4520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7954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507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4936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7336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74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075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009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89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270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2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72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453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882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9FA42-59B2-4C0B-B1D5-E5A2A2A85B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DBC1A5-D999-474B-ADE7-FC642E125F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236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Clancy</a:t>
            </a:r>
            <a:r>
              <a:rPr lang="es-ES" dirty="0" smtClean="0"/>
              <a:t> </a:t>
            </a:r>
            <a:r>
              <a:rPr lang="es-ES" dirty="0" err="1" smtClean="0"/>
              <a:t>Mishel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Catellanos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89053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263900" y="2908300"/>
            <a:ext cx="4914900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E</a:t>
            </a:r>
            <a:r>
              <a:rPr lang="es-ES" dirty="0" smtClean="0">
                <a:solidFill>
                  <a:schemeClr val="bg1"/>
                </a:solidFill>
              </a:rPr>
              <a:t>l ajolote: puede regenerar partes de su cuerpo, como la cola, las patas y hasta partes de su cerebro 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573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Clancy Mishel Lopez Catellanos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Clancy Mishel Lopez Catellanos</dc:title>
  <dc:creator>GNet</dc:creator>
  <cp:lastModifiedBy>GNet</cp:lastModifiedBy>
  <cp:revision>2</cp:revision>
  <dcterms:created xsi:type="dcterms:W3CDTF">2025-10-08T14:01:05Z</dcterms:created>
  <dcterms:modified xsi:type="dcterms:W3CDTF">2025-10-08T14:13:11Z</dcterms:modified>
</cp:coreProperties>
</file>