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3368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38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9423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509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598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4298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7397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454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263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595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312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16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883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747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092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115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249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F2ABD5-9A1E-4F64-89BC-6DF6C22F31C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BDE151D-A71A-48D5-9E29-9B884C213F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8776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Clancy</a:t>
            </a:r>
            <a:r>
              <a:rPr lang="es-ES" dirty="0" smtClean="0"/>
              <a:t> </a:t>
            </a:r>
            <a:r>
              <a:rPr lang="es-ES" dirty="0" err="1" smtClean="0"/>
              <a:t>mishel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castellanos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926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tarda mas que un año, porque tarda mas tiempo en dar una vuelta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692400" y="1020233"/>
            <a:ext cx="774700" cy="63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862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Clancy mishel lopez castellanos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Clancy mishel lopez castellanos</dc:title>
  <dc:creator>GNet</dc:creator>
  <cp:lastModifiedBy>GNet</cp:lastModifiedBy>
  <cp:revision>2</cp:revision>
  <dcterms:created xsi:type="dcterms:W3CDTF">2025-10-29T13:56:33Z</dcterms:created>
  <dcterms:modified xsi:type="dcterms:W3CDTF">2025-10-29T14:04:39Z</dcterms:modified>
</cp:coreProperties>
</file>