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709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863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602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3548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9679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1465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824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15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111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539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20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774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223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748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656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279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D71AE-D648-4D0D-A76B-F5CB3DE7FA0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4F6FF3-B681-4A0B-94DB-E54DEF3FE5C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777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Manuel </a:t>
            </a:r>
            <a:r>
              <a:rPr lang="es-ES" dirty="0" err="1" smtClean="0"/>
              <a:t>Anibal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147943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55900" y="2768600"/>
            <a:ext cx="4838700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ajolote: Puede regenerar partes de su cuerpo, como la cola, las patas y hasta partes de su cerebro.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276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29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Manuel Anibal Lopez Valenzuela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Manuel Anibal Lopez Valenzuela</dc:title>
  <dc:creator>GNet</dc:creator>
  <cp:lastModifiedBy>GNet</cp:lastModifiedBy>
  <cp:revision>2</cp:revision>
  <dcterms:created xsi:type="dcterms:W3CDTF">2025-10-08T14:01:03Z</dcterms:created>
  <dcterms:modified xsi:type="dcterms:W3CDTF">2025-10-08T14:13:15Z</dcterms:modified>
</cp:coreProperties>
</file>