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180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049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26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0827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391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4806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4385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8537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649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356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891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236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32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713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485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346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607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6D3C-BB9B-4E04-9C75-785F984B19B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51F17-AF49-4384-8C72-BBF746DAF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5126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Manuel </a:t>
            </a:r>
            <a:r>
              <a:rPr lang="es-ES" dirty="0" err="1" smtClean="0"/>
              <a:t>Anibal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39827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eso, giran la cabeza hasta 270 grados.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432800" y="2978150"/>
            <a:ext cx="2273300" cy="234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928100" y="3632200"/>
            <a:ext cx="469900" cy="520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804400" y="3632200"/>
            <a:ext cx="4953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9407525" y="4279900"/>
            <a:ext cx="323850" cy="4064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20318034">
            <a:off x="8517790" y="2825337"/>
            <a:ext cx="488950" cy="55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296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Manuel Anibal Lopez Valenzuela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Manuel Anibal Lopez Valenzuela</dc:title>
  <dc:creator>GNet</dc:creator>
  <cp:lastModifiedBy>GNet</cp:lastModifiedBy>
  <cp:revision>3</cp:revision>
  <dcterms:created xsi:type="dcterms:W3CDTF">2025-10-15T14:00:08Z</dcterms:created>
  <dcterms:modified xsi:type="dcterms:W3CDTF">2025-10-15T14:15:59Z</dcterms:modified>
</cp:coreProperties>
</file>