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31904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5149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470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143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9746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0319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1479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00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071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8452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406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33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358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528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8457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948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8651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DD1A506-B033-4F35-9EB3-9506B438798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FF9CCFA-F3D2-4403-A569-85114BB6D9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03444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Manuel </a:t>
            </a:r>
            <a:r>
              <a:rPr lang="es-ES" dirty="0" err="1" smtClean="0"/>
              <a:t>Anibal</a:t>
            </a:r>
            <a:r>
              <a:rPr lang="es-ES" dirty="0" smtClean="0"/>
              <a:t> </a:t>
            </a:r>
            <a:r>
              <a:rPr lang="es-ES" dirty="0" err="1" smtClean="0"/>
              <a:t>Lopez</a:t>
            </a:r>
            <a:r>
              <a:rPr lang="es-ES" dirty="0" smtClean="0"/>
              <a:t>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790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dirty="0" err="1" smtClean="0"/>
              <a:t>dia</a:t>
            </a:r>
            <a:r>
              <a:rPr lang="es-ES" dirty="0" smtClean="0"/>
              <a:t> tarda mas que un año, porque tarda mas tiempo en darle una vuelta sobre si mismo que en darle una vuelta alrededor del sol.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87600" y="846667"/>
            <a:ext cx="8255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6522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C 0.06901 -7.40741E-7 0.125 0.05602 0.125 0.125 C 0.125 0.19398 0.06901 0.25 2.5E-6 0.25 C -0.06901 0.25 -0.125 0.19398 -0.125 0.125 C -0.125 0.05602 -0.06901 -7.40741E-7 2.5E-6 -7.40741E-7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Manuel Anibal Lopez Valenzuela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Manuel Anibal Lopez Valenzuela</dc:title>
  <dc:creator>GNet</dc:creator>
  <cp:lastModifiedBy>GNet</cp:lastModifiedBy>
  <cp:revision>2</cp:revision>
  <dcterms:created xsi:type="dcterms:W3CDTF">2025-10-29T13:56:12Z</dcterms:created>
  <dcterms:modified xsi:type="dcterms:W3CDTF">2025-10-29T14:04:38Z</dcterms:modified>
</cp:coreProperties>
</file>