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67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977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1113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293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0504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482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060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751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848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744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507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024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072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87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91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5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2727E-3011-494B-9962-06E3F9E83E7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1EF68C-9226-4D6D-AEA3-EC8C09C7B9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400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Tomasa Vanesa </a:t>
            </a:r>
            <a:r>
              <a:rPr lang="es-ES" dirty="0" err="1" smtClean="0"/>
              <a:t>Sarai</a:t>
            </a:r>
            <a:r>
              <a:rPr lang="es-ES" dirty="0" smtClean="0"/>
              <a:t> </a:t>
            </a:r>
            <a:r>
              <a:rPr lang="es-ES" dirty="0" err="1" smtClean="0"/>
              <a:t>Ordonez</a:t>
            </a:r>
            <a:r>
              <a:rPr lang="es-ES" dirty="0" smtClean="0"/>
              <a:t> Pol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957561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94667" y="4865511"/>
            <a:ext cx="1106311" cy="1406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41422" y="4391377"/>
            <a:ext cx="756355" cy="6547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651022" y="5046132"/>
            <a:ext cx="496711" cy="9952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747912" y="5070916"/>
            <a:ext cx="485421" cy="970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154311" y="4032468"/>
            <a:ext cx="203201" cy="4943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4470401" y="3998473"/>
            <a:ext cx="180171" cy="5283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0084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</a:t>
            </a:r>
            <a:r>
              <a:rPr lang="es-ES" dirty="0" err="1" smtClean="0"/>
              <a:t>antartida</a:t>
            </a:r>
            <a:r>
              <a:rPr lang="es-ES" dirty="0" smtClean="0"/>
              <a:t> se conocen las cascadas de sangre pero en realidad son rojas por el hierro en el agua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726445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48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Tomasa Vanesa Sarai Ordonez Pol</vt:lpstr>
      <vt:lpstr>Los Buhos </vt:lpstr>
      <vt:lpstr>Rios que parecen sangre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Tomasa Vanesa Sarai Ordonez Pol</dc:title>
  <dc:creator>GNet</dc:creator>
  <cp:lastModifiedBy>GNet</cp:lastModifiedBy>
  <cp:revision>3</cp:revision>
  <dcterms:created xsi:type="dcterms:W3CDTF">2025-10-17T15:57:28Z</dcterms:created>
  <dcterms:modified xsi:type="dcterms:W3CDTF">2025-10-17T16:22:25Z</dcterms:modified>
</cp:coreProperties>
</file>