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68492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3571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986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0888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16414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2536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221712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8023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722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9492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9181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0886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5338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6493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278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24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267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DBFBC95-496F-4200-B432-3F8FD828646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989153B-ADE3-4B41-ADBA-6684D35699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00467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Tomasa Vanessa </a:t>
            </a:r>
            <a:r>
              <a:rPr lang="es-ES" dirty="0" err="1" smtClean="0"/>
              <a:t>Sarai</a:t>
            </a:r>
            <a:r>
              <a:rPr lang="es-ES" dirty="0" smtClean="0"/>
              <a:t> Ordoñez Pol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c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512567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dura mas que un año porque tarda mas tiempo </a:t>
            </a:r>
          </a:p>
          <a:p>
            <a:r>
              <a:rPr lang="es-ES" dirty="0" smtClean="0"/>
              <a:t>En girar sobre si mismo que en dar una vuelta alrededor del sol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616200" y="467783"/>
            <a:ext cx="1752600" cy="17399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redondeado 4"/>
          <p:cNvSpPr/>
          <p:nvPr/>
        </p:nvSpPr>
        <p:spPr>
          <a:xfrm>
            <a:off x="8420100" y="4576233"/>
            <a:ext cx="1028700" cy="10117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1491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</a:t>
            </a:r>
            <a:r>
              <a:rPr lang="es-ES" dirty="0" err="1" smtClean="0"/>
              <a:t>tiera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es completamente redonda es un poco mas ancha por el ecuador y mas aplastada por los polos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768600" y="609600"/>
            <a:ext cx="1854200" cy="173989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171412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52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Tomasa Vanessa Sarai Ordoñez Pol </vt:lpstr>
      <vt:lpstr>Venus </vt:lpstr>
      <vt:lpstr>La tiera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Tomasa Vanessa Sarai Ordoñez Pol</dc:title>
  <dc:creator>GNet</dc:creator>
  <cp:lastModifiedBy>GNet</cp:lastModifiedBy>
  <cp:revision>3</cp:revision>
  <dcterms:created xsi:type="dcterms:W3CDTF">2025-10-24T16:05:51Z</dcterms:created>
  <dcterms:modified xsi:type="dcterms:W3CDTF">2025-10-24T16:22:16Z</dcterms:modified>
</cp:coreProperties>
</file>