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346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512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705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0992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6478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7532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6408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647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63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198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44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980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186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5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02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74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51C6C-7FFE-48A6-96AC-0E81A7B104D7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46605C-5714-427A-A587-53B1ABE3DE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487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MARGARITO EDUARDO PANIAGUA </a:t>
            </a:r>
            <a:r>
              <a:rPr lang="es-GT" dirty="0" err="1" smtClean="0"/>
              <a:t>vielman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/>
              <a:t>t</a:t>
            </a:r>
            <a:r>
              <a:rPr lang="es-GT" dirty="0" smtClean="0"/>
              <a:t>ercero básico  </a:t>
            </a:r>
          </a:p>
          <a:p>
            <a:r>
              <a:rPr lang="es-GT" dirty="0" err="1" smtClean="0"/>
              <a:t>Seccion</a:t>
            </a:r>
            <a:r>
              <a:rPr lang="es-GT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307047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418251" y="4450619"/>
            <a:ext cx="987229" cy="9386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167398" y="5361631"/>
            <a:ext cx="1488934" cy="1076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Nube 5"/>
          <p:cNvSpPr/>
          <p:nvPr/>
        </p:nvSpPr>
        <p:spPr>
          <a:xfrm>
            <a:off x="5130350" y="5526860"/>
            <a:ext cx="461246" cy="12218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Nube 7"/>
          <p:cNvSpPr/>
          <p:nvPr/>
        </p:nvSpPr>
        <p:spPr>
          <a:xfrm>
            <a:off x="4167398" y="5526860"/>
            <a:ext cx="420786" cy="122189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741933" y="4685288"/>
            <a:ext cx="169932" cy="1537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057522" y="4709565"/>
            <a:ext cx="169933" cy="194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5931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Rios</a:t>
            </a:r>
            <a:r>
              <a:rPr lang="es-GT" dirty="0" smtClean="0"/>
              <a:t> que parecen sangre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El la </a:t>
            </a:r>
            <a:r>
              <a:rPr lang="es-GT" dirty="0" err="1" smtClean="0"/>
              <a:t>antartida</a:t>
            </a:r>
            <a:r>
              <a:rPr lang="es-GT" dirty="0" smtClean="0"/>
              <a:t> se conocen las cascadas de sangre pero en realidad son rojas por el hierro en el agua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113320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49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MARGARITO EDUARDO PANIAGUA vielman</vt:lpstr>
      <vt:lpstr>Los búhos </vt:lpstr>
      <vt:lpstr>Rios que parecen sangre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MARGARITO EDUARDO PANIAGUA vielman</dc:title>
  <dc:creator>GNet</dc:creator>
  <cp:lastModifiedBy>GNet</cp:lastModifiedBy>
  <cp:revision>3</cp:revision>
  <dcterms:created xsi:type="dcterms:W3CDTF">2025-10-17T16:04:10Z</dcterms:created>
  <dcterms:modified xsi:type="dcterms:W3CDTF">2025-10-17T16:22:00Z</dcterms:modified>
</cp:coreProperties>
</file>