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585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19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069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81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67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008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7461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816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339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963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326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607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419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861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610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64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479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A9AD8A-0773-483A-BB6D-ACDD1BDB3CA8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75F7FB-0370-41A5-9E68-6A986F05DEA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926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Víctor Emanuel Ramos González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Tercero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87511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tres corazones además su sangre es azul por que contiene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98277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Ríos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Antártida se conocen las cascadas de sangre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19330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Víctor Emanuel Ramos González </vt:lpstr>
      <vt:lpstr>Los pulpos </vt:lpstr>
      <vt:lpstr>Ríos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Víctor Emanuel Ramos González</dc:title>
  <dc:creator>GNet</dc:creator>
  <cp:lastModifiedBy>GNet</cp:lastModifiedBy>
  <cp:revision>3</cp:revision>
  <dcterms:created xsi:type="dcterms:W3CDTF">2025-10-09T13:58:52Z</dcterms:created>
  <dcterms:modified xsi:type="dcterms:W3CDTF">2025-10-09T14:11:13Z</dcterms:modified>
</cp:coreProperties>
</file>