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311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406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7376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8908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9216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2701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1336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77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569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493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282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727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9192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2987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455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692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92BD5-8D68-433F-8BE9-6EEA6B5AB97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0BA44D5-BB48-476A-AFA2-F477E4BA10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3296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Víctor Emanuel Ramos González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</a:p>
          <a:p>
            <a:r>
              <a:rPr lang="es-ES" dirty="0" smtClean="0"/>
              <a:t>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256698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50253" y="3440840"/>
            <a:ext cx="2377440" cy="2377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4453666" y="2915322"/>
            <a:ext cx="785307" cy="80682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5260489" y="2999245"/>
            <a:ext cx="839096" cy="74227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453665" y="4100975"/>
            <a:ext cx="570155" cy="6635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5378823" y="4076047"/>
            <a:ext cx="602428" cy="6884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0" name="Conector recto 9"/>
          <p:cNvCxnSpPr/>
          <p:nvPr/>
        </p:nvCxnSpPr>
        <p:spPr>
          <a:xfrm>
            <a:off x="4690334" y="5045336"/>
            <a:ext cx="548639" cy="494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redondeado 10"/>
          <p:cNvSpPr/>
          <p:nvPr/>
        </p:nvSpPr>
        <p:spPr>
          <a:xfrm>
            <a:off x="4851699" y="4994725"/>
            <a:ext cx="796066" cy="160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errar llave 11"/>
          <p:cNvSpPr/>
          <p:nvPr/>
        </p:nvSpPr>
        <p:spPr>
          <a:xfrm>
            <a:off x="4690334" y="5540188"/>
            <a:ext cx="161365" cy="17212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Elipse 12"/>
          <p:cNvSpPr/>
          <p:nvPr/>
        </p:nvSpPr>
        <p:spPr>
          <a:xfrm>
            <a:off x="4082527" y="5385837"/>
            <a:ext cx="2388197" cy="17967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2863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Víctor Emanuel Ramos González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Víctor Emanuel Ramos González</dc:title>
  <dc:creator>GNet</dc:creator>
  <cp:lastModifiedBy>GNet</cp:lastModifiedBy>
  <cp:revision>3</cp:revision>
  <dcterms:created xsi:type="dcterms:W3CDTF">2025-10-16T13:59:56Z</dcterms:created>
  <dcterms:modified xsi:type="dcterms:W3CDTF">2025-10-16T14:15:54Z</dcterms:modified>
</cp:coreProperties>
</file>