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355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588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6794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5042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1803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0029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9500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345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463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393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917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376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336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374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263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401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782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27C913-D4E0-4D70-BD65-5C904211C97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CA1E1A-7038-42F7-82D0-B9822FD6B5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8454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62399" y="2308512"/>
            <a:ext cx="7197726" cy="2421464"/>
          </a:xfrm>
        </p:spPr>
        <p:txBody>
          <a:bodyPr/>
          <a:lstStyle/>
          <a:p>
            <a:r>
              <a:rPr lang="es-ES" dirty="0" smtClean="0"/>
              <a:t>Víctor Emanuel ramos González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10552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loros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reconoce por su nombre cada uno tiene un sonido único y los demás loros lo usan para llamarlo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05681061"/>
      </p:ext>
    </p:extLst>
  </p:cSld>
  <p:clrMapOvr>
    <a:masterClrMapping/>
  </p:clrMapOvr>
  <p:transition spd="slow" advTm="5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 en venus, por que tarda mas tiempo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291840" y="4195482"/>
            <a:ext cx="3044414" cy="20654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570925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14</TotalTime>
  <Words>57</Words>
  <Application>Microsoft Office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Víctor Emanuel ramos González </vt:lpstr>
      <vt:lpstr>Los loros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Víctor Emanuel ramos González</dc:title>
  <dc:creator>GNet</dc:creator>
  <cp:lastModifiedBy>GNet</cp:lastModifiedBy>
  <cp:revision>3</cp:revision>
  <dcterms:created xsi:type="dcterms:W3CDTF">2025-10-23T13:55:44Z</dcterms:created>
  <dcterms:modified xsi:type="dcterms:W3CDTF">2025-10-23T14:09:54Z</dcterms:modified>
</cp:coreProperties>
</file>