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39D8-8F58-4595-950F-783FD30EAB9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970-4FD2-4FE1-AEB0-7B807F984C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9275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39D8-8F58-4595-950F-783FD30EAB9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970-4FD2-4FE1-AEB0-7B807F984C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12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39D8-8F58-4595-950F-783FD30EAB9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970-4FD2-4FE1-AEB0-7B807F984C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371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39D8-8F58-4595-950F-783FD30EAB9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970-4FD2-4FE1-AEB0-7B807F984C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3182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39D8-8F58-4595-950F-783FD30EAB9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970-4FD2-4FE1-AEB0-7B807F984C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4669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39D8-8F58-4595-950F-783FD30EAB9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970-4FD2-4FE1-AEB0-7B807F984C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117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39D8-8F58-4595-950F-783FD30EAB9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970-4FD2-4FE1-AEB0-7B807F984C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759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39D8-8F58-4595-950F-783FD30EAB9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970-4FD2-4FE1-AEB0-7B807F984C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113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39D8-8F58-4595-950F-783FD30EAB9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970-4FD2-4FE1-AEB0-7B807F984C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341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39D8-8F58-4595-950F-783FD30EAB9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970-4FD2-4FE1-AEB0-7B807F984C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4352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39D8-8F58-4595-950F-783FD30EAB9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970-4FD2-4FE1-AEB0-7B807F984C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6810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639D8-8F58-4595-950F-783FD30EAB9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4B970-4FD2-4FE1-AEB0-7B807F984C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5395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Víctor Emanuel Ramos González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876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Hola Bross, como andan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91172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grpSp>
        <p:nvGrpSpPr>
          <p:cNvPr id="6" name="Grupo 5"/>
          <p:cNvGrpSpPr/>
          <p:nvPr/>
        </p:nvGrpSpPr>
        <p:grpSpPr>
          <a:xfrm>
            <a:off x="5002306" y="2926080"/>
            <a:ext cx="2420470" cy="2624866"/>
            <a:chOff x="5002306" y="2926080"/>
            <a:chExt cx="2420470" cy="2624866"/>
          </a:xfrm>
        </p:grpSpPr>
        <p:sp>
          <p:nvSpPr>
            <p:cNvPr id="4" name="Elipse 3"/>
            <p:cNvSpPr/>
            <p:nvPr/>
          </p:nvSpPr>
          <p:spPr>
            <a:xfrm>
              <a:off x="5002306" y="2926080"/>
              <a:ext cx="2420470" cy="26248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5109882" y="2979868"/>
              <a:ext cx="2312894" cy="2259106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2872826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Víctor Emanuel Ramos González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Víctor Emanuel Ramos González</dc:title>
  <dc:creator>GNet</dc:creator>
  <cp:lastModifiedBy>GNet</cp:lastModifiedBy>
  <cp:revision>2</cp:revision>
  <dcterms:created xsi:type="dcterms:W3CDTF">2025-10-30T13:57:21Z</dcterms:created>
  <dcterms:modified xsi:type="dcterms:W3CDTF">2025-10-30T14:06:52Z</dcterms:modified>
</cp:coreProperties>
</file>