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9607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395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5424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9480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4872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2412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9801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110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716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4487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1031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0093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6049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2870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086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7257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24FA2-4168-48E3-8692-5E0C66355C90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E1BECEC-C55F-4902-88AF-400648E02F3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286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Blanca Estela </a:t>
            </a:r>
            <a:r>
              <a:rPr lang="es-ES" dirty="0" err="1" smtClean="0"/>
              <a:t>Ramirez</a:t>
            </a:r>
            <a:r>
              <a:rPr lang="es-ES" dirty="0" smtClean="0"/>
              <a:t> </a:t>
            </a:r>
            <a:r>
              <a:rPr lang="es-ES" dirty="0" err="1" smtClean="0"/>
              <a:t>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47506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</a:t>
            </a:r>
            <a:r>
              <a:rPr lang="es-ES" dirty="0" err="1" smtClean="0"/>
              <a:t>ojos,en</a:t>
            </a:r>
            <a:r>
              <a:rPr lang="es-ES" dirty="0" smtClean="0"/>
              <a:t> su lugar pueden mover la cabeza hasta 270 grados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241800" y="3937000"/>
            <a:ext cx="876300" cy="901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470400" y="3378200"/>
            <a:ext cx="505268" cy="55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onector 8"/>
          <p:cNvSpPr/>
          <p:nvPr/>
        </p:nvSpPr>
        <p:spPr>
          <a:xfrm>
            <a:off x="4975668" y="4292600"/>
            <a:ext cx="383732" cy="5461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nector 9"/>
          <p:cNvSpPr/>
          <p:nvPr/>
        </p:nvSpPr>
        <p:spPr>
          <a:xfrm>
            <a:off x="4140200" y="4265281"/>
            <a:ext cx="431800" cy="5734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Triángulo isósceles 10"/>
          <p:cNvSpPr/>
          <p:nvPr/>
        </p:nvSpPr>
        <p:spPr>
          <a:xfrm>
            <a:off x="4470400" y="3022600"/>
            <a:ext cx="209550" cy="51259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iángulo isósceles 11"/>
          <p:cNvSpPr/>
          <p:nvPr/>
        </p:nvSpPr>
        <p:spPr>
          <a:xfrm>
            <a:off x="4723034" y="3071897"/>
            <a:ext cx="219075" cy="32940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75658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Rios</a:t>
            </a:r>
            <a:r>
              <a:rPr lang="es-ES" dirty="0" smtClean="0"/>
              <a:t> Que Parecen Sangre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la </a:t>
            </a:r>
            <a:r>
              <a:rPr lang="es-ES" dirty="0" err="1" smtClean="0"/>
              <a:t>antantira</a:t>
            </a:r>
            <a:r>
              <a:rPr lang="es-ES" dirty="0" smtClean="0"/>
              <a:t> se conocen las cascadas de sangre pero en realidad son rojas por el hierro en el agua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5202410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46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Blanca Estela Ramirez Mejia</vt:lpstr>
      <vt:lpstr>Los Buhos</vt:lpstr>
      <vt:lpstr>Rios Que Parecen Sangre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Blanca Estela Ramirez Mejia</dc:title>
  <dc:creator>GNet</dc:creator>
  <cp:lastModifiedBy>GNet</cp:lastModifiedBy>
  <cp:revision>3</cp:revision>
  <dcterms:created xsi:type="dcterms:W3CDTF">2025-10-17T16:04:12Z</dcterms:created>
  <dcterms:modified xsi:type="dcterms:W3CDTF">2025-10-17T16:22:36Z</dcterms:modified>
</cp:coreProperties>
</file>