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1752A639-3F9A-415C-B08D-A4301BB4432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4D33B799-DF2A-458E-AB5F-5DE4E7669B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715739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2A639-3F9A-415C-B08D-A4301BB4432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3B799-DF2A-458E-AB5F-5DE4E7669B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0900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2A639-3F9A-415C-B08D-A4301BB4432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3B799-DF2A-458E-AB5F-5DE4E7669B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189380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2A639-3F9A-415C-B08D-A4301BB4432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3B799-DF2A-458E-AB5F-5DE4E7669B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522845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2A639-3F9A-415C-B08D-A4301BB4432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3B799-DF2A-458E-AB5F-5DE4E7669B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84286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2A639-3F9A-415C-B08D-A4301BB4432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3B799-DF2A-458E-AB5F-5DE4E7669B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640186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2A639-3F9A-415C-B08D-A4301BB4432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3B799-DF2A-458E-AB5F-5DE4E7669B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433833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2A639-3F9A-415C-B08D-A4301BB4432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3B799-DF2A-458E-AB5F-5DE4E7669B2A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449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2A639-3F9A-415C-B08D-A4301BB4432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3B799-DF2A-458E-AB5F-5DE4E7669B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94925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2A639-3F9A-415C-B08D-A4301BB4432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3B799-DF2A-458E-AB5F-5DE4E7669B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61102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2A639-3F9A-415C-B08D-A4301BB4432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3B799-DF2A-458E-AB5F-5DE4E7669B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59721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2A639-3F9A-415C-B08D-A4301BB4432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3B799-DF2A-458E-AB5F-5DE4E7669B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75193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2A639-3F9A-415C-B08D-A4301BB4432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3B799-DF2A-458E-AB5F-5DE4E7669B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34759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2A639-3F9A-415C-B08D-A4301BB4432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3B799-DF2A-458E-AB5F-5DE4E7669B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05277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2A639-3F9A-415C-B08D-A4301BB4432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3B799-DF2A-458E-AB5F-5DE4E7669B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97417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2A639-3F9A-415C-B08D-A4301BB4432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3B799-DF2A-458E-AB5F-5DE4E7669B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24690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2A639-3F9A-415C-B08D-A4301BB4432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3B799-DF2A-458E-AB5F-5DE4E7669B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3437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752A639-3F9A-415C-B08D-A4301BB4432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D33B799-DF2A-458E-AB5F-5DE4E7669B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886816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Blanca Estela </a:t>
            </a:r>
            <a:r>
              <a:rPr lang="es-ES" dirty="0" err="1" smtClean="0"/>
              <a:t>Ramirez</a:t>
            </a:r>
            <a:r>
              <a:rPr lang="es-ES" dirty="0" smtClean="0"/>
              <a:t> </a:t>
            </a:r>
            <a:r>
              <a:rPr lang="es-ES" dirty="0" err="1" smtClean="0"/>
              <a:t>Mejia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44303644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dura mas que un </a:t>
            </a:r>
            <a:r>
              <a:rPr lang="es-ES" dirty="0" err="1" smtClean="0"/>
              <a:t>año,por</a:t>
            </a:r>
            <a:r>
              <a:rPr lang="es-ES" dirty="0" smtClean="0"/>
              <a:t> que tarda mas tiempo en girar sobre si mismo que </a:t>
            </a:r>
            <a:r>
              <a:rPr lang="es-ES" dirty="0" err="1" smtClean="0"/>
              <a:t>endar</a:t>
            </a:r>
            <a:r>
              <a:rPr lang="es-ES" dirty="0" smtClean="0"/>
              <a:t> una vuelta alrededor del sol </a:t>
            </a:r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2387600" y="721783"/>
            <a:ext cx="1358900" cy="12319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Rectángulo 5"/>
          <p:cNvSpPr/>
          <p:nvPr/>
        </p:nvSpPr>
        <p:spPr>
          <a:xfrm>
            <a:off x="10299700" y="4940300"/>
            <a:ext cx="1397000" cy="1244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8429806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Tierra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es completamente </a:t>
            </a:r>
            <a:r>
              <a:rPr lang="es-ES" dirty="0" err="1" smtClean="0"/>
              <a:t>redonda,es</a:t>
            </a:r>
            <a:r>
              <a:rPr lang="es-ES" dirty="0" smtClean="0"/>
              <a:t> un poco mas ancha por el ecuador y mas aplastada por los polos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794000" y="630767"/>
            <a:ext cx="1524000" cy="1473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4900911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16</TotalTime>
  <Words>49</Words>
  <Application>Microsoft Office PowerPoint</Application>
  <PresentationFormat>Panorámica</PresentationFormat>
  <Paragraphs>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Blanca Estela Ramirez Mejia</vt:lpstr>
      <vt:lpstr>Venus</vt:lpstr>
      <vt:lpstr>La Tierra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Blanca Estela Ramirez Mejia</dc:title>
  <dc:creator>GNet</dc:creator>
  <cp:lastModifiedBy>GNet</cp:lastModifiedBy>
  <cp:revision>3</cp:revision>
  <dcterms:created xsi:type="dcterms:W3CDTF">2025-10-24T16:06:15Z</dcterms:created>
  <dcterms:modified xsi:type="dcterms:W3CDTF">2025-10-24T16:22:28Z</dcterms:modified>
</cp:coreProperties>
</file>