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60" y="1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E8CE4-10EB-4916-B2A7-90E7773F7FBE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8FD3A-B280-492E-9EAB-F3DAD970062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263874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E8CE4-10EB-4916-B2A7-90E7773F7FBE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8FD3A-B280-492E-9EAB-F3DAD970062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175883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E8CE4-10EB-4916-B2A7-90E7773F7FBE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8FD3A-B280-492E-9EAB-F3DAD970062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95290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E8CE4-10EB-4916-B2A7-90E7773F7FBE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8FD3A-B280-492E-9EAB-F3DAD970062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6946370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E8CE4-10EB-4916-B2A7-90E7773F7FBE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8FD3A-B280-492E-9EAB-F3DAD970062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016172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E8CE4-10EB-4916-B2A7-90E7773F7FBE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8FD3A-B280-492E-9EAB-F3DAD970062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809454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E8CE4-10EB-4916-B2A7-90E7773F7FBE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8FD3A-B280-492E-9EAB-F3DAD970062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633174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E8CE4-10EB-4916-B2A7-90E7773F7FBE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8FD3A-B280-492E-9EAB-F3DAD970062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398773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E8CE4-10EB-4916-B2A7-90E7773F7FBE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8FD3A-B280-492E-9EAB-F3DAD970062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69845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E8CE4-10EB-4916-B2A7-90E7773F7FBE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8FD3A-B280-492E-9EAB-F3DAD970062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351655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E8CE4-10EB-4916-B2A7-90E7773F7FBE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8FD3A-B280-492E-9EAB-F3DAD970062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599212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3E8CE4-10EB-4916-B2A7-90E7773F7FBE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68FD3A-B280-492E-9EAB-F3DAD970062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213370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G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Blanca Estela </a:t>
            </a:r>
            <a:r>
              <a:rPr lang="es-ES" dirty="0" err="1" smtClean="0"/>
              <a:t>Ramirez</a:t>
            </a:r>
            <a:r>
              <a:rPr lang="es-ES" dirty="0" smtClean="0"/>
              <a:t> </a:t>
            </a:r>
            <a:r>
              <a:rPr lang="es-ES" dirty="0" err="1" smtClean="0"/>
              <a:t>Mejia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Tercero C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035485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HOLAA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341062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  <p:grpSp>
        <p:nvGrpSpPr>
          <p:cNvPr id="6" name="Grupo 5"/>
          <p:cNvGrpSpPr/>
          <p:nvPr/>
        </p:nvGrpSpPr>
        <p:grpSpPr>
          <a:xfrm>
            <a:off x="3111500" y="2324100"/>
            <a:ext cx="2844800" cy="2717800"/>
            <a:chOff x="3111500" y="2324100"/>
            <a:chExt cx="2844800" cy="2717800"/>
          </a:xfrm>
        </p:grpSpPr>
        <p:sp>
          <p:nvSpPr>
            <p:cNvPr id="5" name="Conector 4"/>
            <p:cNvSpPr/>
            <p:nvPr/>
          </p:nvSpPr>
          <p:spPr>
            <a:xfrm>
              <a:off x="3111500" y="2324100"/>
              <a:ext cx="2844800" cy="2717800"/>
            </a:xfrm>
            <a:prstGeom prst="flowChartConnector">
              <a:avLst/>
            </a:prstGeom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GT"/>
            </a:p>
          </p:txBody>
        </p:sp>
        <p:sp>
          <p:nvSpPr>
            <p:cNvPr id="4" name="Estrella de 5 puntas 3"/>
            <p:cNvSpPr/>
            <p:nvPr/>
          </p:nvSpPr>
          <p:spPr>
            <a:xfrm>
              <a:off x="3352800" y="2463800"/>
              <a:ext cx="2362200" cy="2260600"/>
            </a:xfrm>
            <a:prstGeom prst="star5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GT"/>
            </a:p>
          </p:txBody>
        </p:sp>
      </p:grpSp>
    </p:spTree>
    <p:extLst>
      <p:ext uri="{BB962C8B-B14F-4D97-AF65-F5344CB8AC3E}">
        <p14:creationId xmlns:p14="http://schemas.microsoft.com/office/powerpoint/2010/main" val="31135985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7</Words>
  <Application>Microsoft Office PowerPoint</Application>
  <PresentationFormat>Panorámica</PresentationFormat>
  <Paragraphs>3</Paragraphs>
  <Slides>3</Slides>
  <Notes>0</Notes>
  <HiddenSlides>1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Tema de Office</vt:lpstr>
      <vt:lpstr>Blanca Estela Ramirez Mejia</vt:lpstr>
      <vt:lpstr>HOLAA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Blanca Estela Ramirez Mejia</dc:title>
  <dc:creator>GNet</dc:creator>
  <cp:lastModifiedBy>GNet</cp:lastModifiedBy>
  <cp:revision>2</cp:revision>
  <dcterms:created xsi:type="dcterms:W3CDTF">2025-10-31T16:09:15Z</dcterms:created>
  <dcterms:modified xsi:type="dcterms:W3CDTF">2025-10-31T16:13:56Z</dcterms:modified>
</cp:coreProperties>
</file>