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EACE41A-85BE-4184-9351-6B4FB8C3190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A3E3E7D-6B69-435F-A00E-E01CB85A220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32212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E41A-85BE-4184-9351-6B4FB8C3190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3E7D-6B69-435F-A00E-E01CB85A220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8848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E41A-85BE-4184-9351-6B4FB8C3190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3E7D-6B69-435F-A00E-E01CB85A220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782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E41A-85BE-4184-9351-6B4FB8C3190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3E7D-6B69-435F-A00E-E01CB85A220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6168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E41A-85BE-4184-9351-6B4FB8C3190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3E7D-6B69-435F-A00E-E01CB85A220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6045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E41A-85BE-4184-9351-6B4FB8C3190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3E7D-6B69-435F-A00E-E01CB85A220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6521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E41A-85BE-4184-9351-6B4FB8C3190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3E7D-6B69-435F-A00E-E01CB85A220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28402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E41A-85BE-4184-9351-6B4FB8C3190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3E7D-6B69-435F-A00E-E01CB85A2209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1398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E41A-85BE-4184-9351-6B4FB8C3190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3E7D-6B69-435F-A00E-E01CB85A220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4682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E41A-85BE-4184-9351-6B4FB8C3190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3E7D-6B69-435F-A00E-E01CB85A220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7632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E41A-85BE-4184-9351-6B4FB8C3190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3E7D-6B69-435F-A00E-E01CB85A220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6198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E41A-85BE-4184-9351-6B4FB8C3190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3E7D-6B69-435F-A00E-E01CB85A220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9169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E41A-85BE-4184-9351-6B4FB8C3190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3E7D-6B69-435F-A00E-E01CB85A220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2308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E41A-85BE-4184-9351-6B4FB8C3190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3E7D-6B69-435F-A00E-E01CB85A220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1865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E41A-85BE-4184-9351-6B4FB8C3190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3E7D-6B69-435F-A00E-E01CB85A220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9263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E41A-85BE-4184-9351-6B4FB8C3190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3E7D-6B69-435F-A00E-E01CB85A220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8182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E41A-85BE-4184-9351-6B4FB8C3190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3E7D-6B69-435F-A00E-E01CB85A220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3660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EACE41A-85BE-4184-9351-6B4FB8C3190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A3E3E7D-6B69-435F-A00E-E01CB85A220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82066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Erick Danilo </a:t>
            </a:r>
            <a:r>
              <a:rPr lang="es-ES" dirty="0" err="1" smtClean="0"/>
              <a:t>Ramirez</a:t>
            </a:r>
            <a:r>
              <a:rPr lang="es-ES" dirty="0" smtClean="0"/>
              <a:t> Ortiz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 básico </a:t>
            </a:r>
          </a:p>
          <a:p>
            <a:r>
              <a:rPr lang="es-ES" dirty="0" err="1" smtClean="0"/>
              <a:t>Seccion</a:t>
            </a:r>
            <a:r>
              <a:rPr lang="es-ES" dirty="0" smtClean="0"/>
              <a:t> c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82316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 porque tarda mas tiempo en girar sobre si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794000" y="1117600"/>
            <a:ext cx="1841500" cy="1854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10817226" y="5397500"/>
            <a:ext cx="1374774" cy="134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0013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completamente redonda es un poco mas ancha por el ecuador y mas aplastada por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895600" y="609600"/>
            <a:ext cx="1752600" cy="181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02313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53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Erick Danilo Ramirez Ortiz </vt:lpstr>
      <vt:lpstr>Venus 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Erick Danilo Ramirez Ortiz</dc:title>
  <dc:creator>GNet</dc:creator>
  <cp:lastModifiedBy>GNet</cp:lastModifiedBy>
  <cp:revision>3</cp:revision>
  <dcterms:created xsi:type="dcterms:W3CDTF">2025-10-24T16:06:08Z</dcterms:created>
  <dcterms:modified xsi:type="dcterms:W3CDTF">2025-10-24T16:22:22Z</dcterms:modified>
</cp:coreProperties>
</file>