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A6738C-CDAC-4607-8F4E-B1295899B1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6EE78B2-1817-4B80-87D0-27E5C0C8DC47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220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738C-CDAC-4607-8F4E-B1295899B1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78B2-1817-4B80-87D0-27E5C0C8DC4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0323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738C-CDAC-4607-8F4E-B1295899B1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78B2-1817-4B80-87D0-27E5C0C8DC4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90698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738C-CDAC-4607-8F4E-B1295899B1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78B2-1817-4B80-87D0-27E5C0C8DC47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2287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738C-CDAC-4607-8F4E-B1295899B1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78B2-1817-4B80-87D0-27E5C0C8DC4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39968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738C-CDAC-4607-8F4E-B1295899B1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78B2-1817-4B80-87D0-27E5C0C8DC4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82239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738C-CDAC-4607-8F4E-B1295899B1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78B2-1817-4B80-87D0-27E5C0C8DC4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57997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738C-CDAC-4607-8F4E-B1295899B1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78B2-1817-4B80-87D0-27E5C0C8DC4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02885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738C-CDAC-4607-8F4E-B1295899B1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78B2-1817-4B80-87D0-27E5C0C8DC4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07119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DE107-6DF7-42F9-A94E-B573EE282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E32B87-068E-49D6-BCDE-DBAC5884B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2811FC-3F79-4D98-98A7-01941EF7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738C-CDAC-4607-8F4E-B1295899B1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7BFE90-569E-4250-9305-09BD95F6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2174EB-9874-4E92-94A5-00FC64F5A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78B2-1817-4B80-87D0-27E5C0C8DC4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4230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738C-CDAC-4607-8F4E-B1295899B1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78B2-1817-4B80-87D0-27E5C0C8DC4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4073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738C-CDAC-4607-8F4E-B1295899B1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78B2-1817-4B80-87D0-27E5C0C8DC4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0530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738C-CDAC-4607-8F4E-B1295899B1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78B2-1817-4B80-87D0-27E5C0C8DC4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0237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738C-CDAC-4607-8F4E-B1295899B1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78B2-1817-4B80-87D0-27E5C0C8DC4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91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738C-CDAC-4607-8F4E-B1295899B1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78B2-1817-4B80-87D0-27E5C0C8DC4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1780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738C-CDAC-4607-8F4E-B1295899B1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78B2-1817-4B80-87D0-27E5C0C8DC4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7627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738C-CDAC-4607-8F4E-B1295899B1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78B2-1817-4B80-87D0-27E5C0C8DC4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4445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738C-CDAC-4607-8F4E-B1295899B1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78B2-1817-4B80-87D0-27E5C0C8DC4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7239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A6738C-CDAC-4607-8F4E-B1295899B19A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6EE78B2-1817-4B80-87D0-27E5C0C8DC4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6978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A4401C-82EA-4051-8C9C-D39952004F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Jennifer Magali Suazo </a:t>
            </a:r>
            <a:r>
              <a:rPr lang="es-MX" dirty="0" err="1"/>
              <a:t>Sanchez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B1D3A7-77D8-4CF2-A693-002CAC0A29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3 .ro </a:t>
            </a:r>
            <a:r>
              <a:rPr lang="es-MX" dirty="0" err="1"/>
              <a:t>basico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17601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78714-308F-4C43-879A-59D18CE25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Los pulpos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0EA3FF-389D-4E9A-9B73-37B15C516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Tienen 3 corazones a demás su sangre es azul por que tiene cobre en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687859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322C7B-BF0A-4850-85C9-98D8134A3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Rios</a:t>
            </a:r>
            <a:r>
              <a:rPr lang="es-MX" dirty="0"/>
              <a:t> que parecen de sangre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F49755-C412-4550-BD15-666EBEE6D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la </a:t>
            </a:r>
            <a:r>
              <a:rPr lang="es-MX" dirty="0" err="1"/>
              <a:t>artartida</a:t>
            </a:r>
            <a:r>
              <a:rPr lang="es-MX" dirty="0"/>
              <a:t> se conocen las cascadas de sangre pero en </a:t>
            </a:r>
            <a:r>
              <a:rPr lang="es-MX" dirty="0" err="1"/>
              <a:t>ralidad</a:t>
            </a:r>
            <a:r>
              <a:rPr lang="es-MX" dirty="0"/>
              <a:t> son rojas por el hierro en el agua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32066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52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Jennifer Magali Suazo Sanchez</vt:lpstr>
      <vt:lpstr>Los pulpos</vt:lpstr>
      <vt:lpstr>Rios que parecen de sangre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Jennifer Magali Suazo Sanchez</dc:title>
  <dc:creator>GNet</dc:creator>
  <cp:lastModifiedBy>GNet</cp:lastModifiedBy>
  <cp:revision>3</cp:revision>
  <dcterms:created xsi:type="dcterms:W3CDTF">2025-10-09T15:35:30Z</dcterms:created>
  <dcterms:modified xsi:type="dcterms:W3CDTF">2025-10-09T15:50:02Z</dcterms:modified>
</cp:coreProperties>
</file>