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704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400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195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3956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8009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3459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3073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41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032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3569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441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1768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515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052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921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1779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807CC-BD4E-4E89-B06F-21306A9EC8A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D2F2D1-301D-48B7-B0DC-3103C499C6D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2606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Jennifer Magali Suazo </a:t>
            </a:r>
            <a:r>
              <a:rPr lang="es-ES" dirty="0" err="1" smtClean="0"/>
              <a:t>Sanchez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3.Ro 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890324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</a:t>
            </a:r>
            <a:r>
              <a:rPr lang="es-ES" dirty="0" err="1" smtClean="0"/>
              <a:t>momer</a:t>
            </a:r>
            <a:r>
              <a:rPr lang="es-ES" dirty="0" smtClean="0"/>
              <a:t> los ojos, en su lugar pueden mover la cabeza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537882" y="3826933"/>
            <a:ext cx="1820333" cy="14139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 flipV="1">
            <a:off x="3251200" y="4978400"/>
            <a:ext cx="393699" cy="262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2963333" y="4194839"/>
            <a:ext cx="287867" cy="40640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619497" y="4177905"/>
            <a:ext cx="359836" cy="3771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2999314" y="5284918"/>
            <a:ext cx="897467" cy="1009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0" name="Elipse 9"/>
          <p:cNvSpPr/>
          <p:nvPr/>
        </p:nvSpPr>
        <p:spPr>
          <a:xfrm>
            <a:off x="3979333" y="5594630"/>
            <a:ext cx="243423" cy="3125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2683933" y="5591839"/>
            <a:ext cx="315381" cy="6306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80776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Jennifer Magali Suazo Sanchez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Magali Suazo Sanchez</dc:title>
  <dc:creator>GNet</dc:creator>
  <cp:lastModifiedBy>GNet</cp:lastModifiedBy>
  <cp:revision>3</cp:revision>
  <dcterms:created xsi:type="dcterms:W3CDTF">2025-10-16T14:27:33Z</dcterms:created>
  <dcterms:modified xsi:type="dcterms:W3CDTF">2025-10-16T14:47:23Z</dcterms:modified>
</cp:coreProperties>
</file>