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A054229C-FEAA-4387-8F81-BEDCA56563A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F33F5EF-F27A-4A72-9AFA-BD5C2628A6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59068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4229C-FEAA-4387-8F81-BEDCA56563A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F5EF-F27A-4A72-9AFA-BD5C2628A6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2238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4229C-FEAA-4387-8F81-BEDCA56563A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F5EF-F27A-4A72-9AFA-BD5C2628A6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644795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4229C-FEAA-4387-8F81-BEDCA56563A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F5EF-F27A-4A72-9AFA-BD5C2628A6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510570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4229C-FEAA-4387-8F81-BEDCA56563A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F5EF-F27A-4A72-9AFA-BD5C2628A6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6283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4229C-FEAA-4387-8F81-BEDCA56563A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F5EF-F27A-4A72-9AFA-BD5C2628A6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939316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4229C-FEAA-4387-8F81-BEDCA56563A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F5EF-F27A-4A72-9AFA-BD5C2628A6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80643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4229C-FEAA-4387-8F81-BEDCA56563A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F5EF-F27A-4A72-9AFA-BD5C2628A626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6457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4229C-FEAA-4387-8F81-BEDCA56563A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F5EF-F27A-4A72-9AFA-BD5C2628A6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3438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4229C-FEAA-4387-8F81-BEDCA56563A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F5EF-F27A-4A72-9AFA-BD5C2628A6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0419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4229C-FEAA-4387-8F81-BEDCA56563A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F5EF-F27A-4A72-9AFA-BD5C2628A6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38884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4229C-FEAA-4387-8F81-BEDCA56563A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F5EF-F27A-4A72-9AFA-BD5C2628A6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0767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4229C-FEAA-4387-8F81-BEDCA56563A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F5EF-F27A-4A72-9AFA-BD5C2628A6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5439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4229C-FEAA-4387-8F81-BEDCA56563A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F5EF-F27A-4A72-9AFA-BD5C2628A6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7358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4229C-FEAA-4387-8F81-BEDCA56563A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F5EF-F27A-4A72-9AFA-BD5C2628A6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1579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4229C-FEAA-4387-8F81-BEDCA56563A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F5EF-F27A-4A72-9AFA-BD5C2628A6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2710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4229C-FEAA-4387-8F81-BEDCA56563A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3F5EF-F27A-4A72-9AFA-BD5C2628A6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74773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054229C-FEAA-4387-8F81-BEDCA56563A0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F33F5EF-F27A-4A72-9AFA-BD5C2628A62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27781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3C6A69-D0F4-4878-8197-A783D761A0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Jennifer Magali Suazo </a:t>
            </a:r>
            <a:r>
              <a:rPr lang="es-ES" dirty="0" err="1"/>
              <a:t>Sanchez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C17DED6-8940-4A32-95B5-80E2744939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3.Ro </a:t>
            </a:r>
            <a:r>
              <a:rPr lang="es-ES" dirty="0" err="1"/>
              <a:t>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886554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836235-809B-4605-A3EB-F5E3EE78D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venus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3A0982-D6F1-4604-B348-0B9EFC283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Un </a:t>
            </a:r>
            <a:r>
              <a:rPr lang="es-ES" dirty="0" err="1"/>
              <a:t>dia</a:t>
            </a:r>
            <a:r>
              <a:rPr lang="es-ES" dirty="0"/>
              <a:t> dura mas que un año, por que tarda mas tiempo en girar sobre si mismo que dar una vuelta alrededor del sol</a:t>
            </a:r>
            <a:endParaRPr lang="es-GT" dirty="0"/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id="{E9146960-0C73-4703-AD9A-C80D86AEB36D}"/>
              </a:ext>
            </a:extLst>
          </p:cNvPr>
          <p:cNvGrpSpPr/>
          <p:nvPr/>
        </p:nvGrpSpPr>
        <p:grpSpPr>
          <a:xfrm>
            <a:off x="2279560" y="931395"/>
            <a:ext cx="2292440" cy="874153"/>
            <a:chOff x="2279560" y="931395"/>
            <a:chExt cx="2292440" cy="874153"/>
          </a:xfrm>
        </p:grpSpPr>
        <p:sp>
          <p:nvSpPr>
            <p:cNvPr id="4" name="Elipse 3">
              <a:extLst>
                <a:ext uri="{FF2B5EF4-FFF2-40B4-BE49-F238E27FC236}">
                  <a16:creationId xmlns:a16="http://schemas.microsoft.com/office/drawing/2014/main" id="{E809B086-18F6-462A-87B3-A2EE340EB975}"/>
                </a:ext>
              </a:extLst>
            </p:cNvPr>
            <p:cNvSpPr/>
            <p:nvPr/>
          </p:nvSpPr>
          <p:spPr>
            <a:xfrm>
              <a:off x="2279560" y="956316"/>
              <a:ext cx="901521" cy="76510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lipse 4">
              <a:extLst>
                <a:ext uri="{FF2B5EF4-FFF2-40B4-BE49-F238E27FC236}">
                  <a16:creationId xmlns:a16="http://schemas.microsoft.com/office/drawing/2014/main" id="{66A1239C-0FC6-48C0-A11C-675F212F77F3}"/>
                </a:ext>
              </a:extLst>
            </p:cNvPr>
            <p:cNvSpPr/>
            <p:nvPr/>
          </p:nvSpPr>
          <p:spPr>
            <a:xfrm>
              <a:off x="3467639" y="931395"/>
              <a:ext cx="1104361" cy="87415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3740365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12</TotalTime>
  <Words>34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Jennifer Magali Suazo Sanchez</vt:lpstr>
      <vt:lpstr>venus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Jennifer Magali Suazo Sanchez</dc:title>
  <dc:creator>GNet</dc:creator>
  <cp:lastModifiedBy>GNet</cp:lastModifiedBy>
  <cp:revision>2</cp:revision>
  <dcterms:created xsi:type="dcterms:W3CDTF">2025-10-30T14:27:14Z</dcterms:created>
  <dcterms:modified xsi:type="dcterms:W3CDTF">2025-10-30T14:39:43Z</dcterms:modified>
</cp:coreProperties>
</file>