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0" d="100"/>
          <a:sy n="70" d="100"/>
        </p:scale>
        <p:origin x="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5FE47-C696-4091-A503-CDA04342867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809B-A22B-4580-85AE-E8F2AA1FF4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81452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5FE47-C696-4091-A503-CDA04342867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809B-A22B-4580-85AE-E8F2AA1FF4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9306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5FE47-C696-4091-A503-CDA04342867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809B-A22B-4580-85AE-E8F2AA1FF410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397540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5FE47-C696-4091-A503-CDA04342867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809B-A22B-4580-85AE-E8F2AA1FF4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503998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5FE47-C696-4091-A503-CDA04342867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809B-A22B-4580-85AE-E8F2AA1FF410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05817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5FE47-C696-4091-A503-CDA04342867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809B-A22B-4580-85AE-E8F2AA1FF4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98120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5FE47-C696-4091-A503-CDA04342867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809B-A22B-4580-85AE-E8F2AA1FF4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91840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5FE47-C696-4091-A503-CDA04342867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809B-A22B-4580-85AE-E8F2AA1FF4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12787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5FE47-C696-4091-A503-CDA04342867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809B-A22B-4580-85AE-E8F2AA1FF4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7941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5FE47-C696-4091-A503-CDA04342867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809B-A22B-4580-85AE-E8F2AA1FF4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02331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5FE47-C696-4091-A503-CDA04342867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809B-A22B-4580-85AE-E8F2AA1FF4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4674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5FE47-C696-4091-A503-CDA04342867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809B-A22B-4580-85AE-E8F2AA1FF4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56157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5FE47-C696-4091-A503-CDA04342867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809B-A22B-4580-85AE-E8F2AA1FF4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4906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5FE47-C696-4091-A503-CDA04342867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809B-A22B-4580-85AE-E8F2AA1FF4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0005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5FE47-C696-4091-A503-CDA04342867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809B-A22B-4580-85AE-E8F2AA1FF4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74586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5FE47-C696-4091-A503-CDA04342867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809B-A22B-4580-85AE-E8F2AA1FF4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54809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5FE47-C696-4091-A503-CDA04342867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874809B-A22B-4580-85AE-E8F2AA1FF4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02235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Alan Mauricio </a:t>
            </a:r>
            <a:r>
              <a:rPr lang="es-ES" dirty="0" err="1" smtClean="0"/>
              <a:t>Turcios</a:t>
            </a:r>
            <a:r>
              <a:rPr lang="es-ES" dirty="0" smtClean="0"/>
              <a:t> </a:t>
            </a:r>
            <a:br>
              <a:rPr lang="es-ES" dirty="0" smtClean="0"/>
            </a:br>
            <a:r>
              <a:rPr lang="es-ES" dirty="0" err="1" smtClean="0"/>
              <a:t>Santizo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TERCERO</a:t>
            </a:r>
          </a:p>
          <a:p>
            <a:r>
              <a:rPr lang="es-ES" dirty="0" err="1" smtClean="0"/>
              <a:t>Seccion</a:t>
            </a:r>
            <a:r>
              <a:rPr lang="es-ES" dirty="0" smtClean="0"/>
              <a:t>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9154045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</a:t>
            </a:r>
            <a:r>
              <a:rPr lang="es-ES" dirty="0" err="1" smtClean="0"/>
              <a:t>ojos,en</a:t>
            </a:r>
            <a:r>
              <a:rPr lang="es-ES" dirty="0" smtClean="0"/>
              <a:t> su lugar pueden mover la cabeza asta 270 grados </a:t>
            </a:r>
          </a:p>
          <a:p>
            <a:endParaRPr lang="es-ES" dirty="0"/>
          </a:p>
          <a:p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032000" y="3303589"/>
            <a:ext cx="8128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Triángulo isósceles 4"/>
          <p:cNvSpPr/>
          <p:nvPr/>
        </p:nvSpPr>
        <p:spPr>
          <a:xfrm>
            <a:off x="2146300" y="3098800"/>
            <a:ext cx="177800" cy="3937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Triángulo isósceles 5"/>
          <p:cNvSpPr/>
          <p:nvPr/>
        </p:nvSpPr>
        <p:spPr>
          <a:xfrm>
            <a:off x="2603500" y="3098800"/>
            <a:ext cx="152400" cy="3937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754820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Rios</a:t>
            </a:r>
            <a:r>
              <a:rPr lang="es-ES" dirty="0" smtClean="0"/>
              <a:t> que parecen sangre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En la </a:t>
            </a:r>
            <a:r>
              <a:rPr lang="es-ES" dirty="0" err="1" smtClean="0"/>
              <a:t>antartida</a:t>
            </a:r>
            <a:r>
              <a:rPr lang="es-ES" dirty="0" smtClean="0"/>
              <a:t> se conocen las cascadas de sangre pero en realidad son rojas por el hierro en el agua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8883047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47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Faceta</vt:lpstr>
      <vt:lpstr>Alan Mauricio Turcios  Santizo</vt:lpstr>
      <vt:lpstr>Los buhos</vt:lpstr>
      <vt:lpstr>Rios que parecen sangre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Alan Mauricio Turcios  Santizo</dc:title>
  <dc:creator>GNet</dc:creator>
  <cp:lastModifiedBy>GNet</cp:lastModifiedBy>
  <cp:revision>3</cp:revision>
  <dcterms:created xsi:type="dcterms:W3CDTF">2025-10-17T16:04:26Z</dcterms:created>
  <dcterms:modified xsi:type="dcterms:W3CDTF">2025-10-17T16:22:09Z</dcterms:modified>
</cp:coreProperties>
</file>