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51652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483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9456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2573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0402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3944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7227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739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8387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393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862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647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0983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352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793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066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290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DB7FA15-341D-4732-8090-804A617181F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555C46D-73C8-4DCE-9BCB-22CD381F58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08833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ALAN MAURICIO TURCIOS</a:t>
            </a:r>
            <a:br>
              <a:rPr lang="es-ES" dirty="0" smtClean="0"/>
            </a:br>
            <a:r>
              <a:rPr lang="es-ES" dirty="0" smtClean="0"/>
              <a:t>SANTIZO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BASICO</a:t>
            </a:r>
          </a:p>
          <a:p>
            <a:r>
              <a:rPr lang="es-ES" dirty="0" smtClean="0"/>
              <a:t>SECCION C</a:t>
            </a:r>
          </a:p>
        </p:txBody>
      </p:sp>
    </p:spTree>
    <p:extLst>
      <p:ext uri="{BB962C8B-B14F-4D97-AF65-F5344CB8AC3E}">
        <p14:creationId xmlns:p14="http://schemas.microsoft.com/office/powerpoint/2010/main" val="28331605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</a:t>
            </a:r>
            <a:r>
              <a:rPr lang="es-ES" dirty="0" err="1" smtClean="0"/>
              <a:t>año,porque</a:t>
            </a:r>
            <a:r>
              <a:rPr lang="es-ES" dirty="0" smtClean="0"/>
              <a:t> tarda mas </a:t>
            </a:r>
            <a:r>
              <a:rPr lang="es-ES" dirty="0" err="1" smtClean="0"/>
              <a:t>tiempoen</a:t>
            </a:r>
            <a:r>
              <a:rPr lang="es-ES" dirty="0" smtClean="0"/>
              <a:t> girar sobre si mismo que en dar una vuelta alrededor del sol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2336800" y="1104900"/>
            <a:ext cx="1968500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Rectángulo 5"/>
          <p:cNvSpPr/>
          <p:nvPr/>
        </p:nvSpPr>
        <p:spPr>
          <a:xfrm>
            <a:off x="9779000" y="4940300"/>
            <a:ext cx="22479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0881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completa mente </a:t>
            </a:r>
            <a:r>
              <a:rPr lang="es-ES" dirty="0" err="1" smtClean="0"/>
              <a:t>redonda,es</a:t>
            </a:r>
            <a:r>
              <a:rPr lang="es-ES" dirty="0" smtClean="0"/>
              <a:t> un poco mas ancha por el ecuador y mas aplastada por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94000" y="774700"/>
            <a:ext cx="1282700" cy="12911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505754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50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ALAN MAURICIO TURCIOS SANTIZO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ALAN MAURICIO TURCIOS SANTIZO</dc:title>
  <dc:creator>GNet</dc:creator>
  <cp:lastModifiedBy>GNet</cp:lastModifiedBy>
  <cp:revision>2</cp:revision>
  <dcterms:created xsi:type="dcterms:W3CDTF">2025-10-24T16:06:04Z</dcterms:created>
  <dcterms:modified xsi:type="dcterms:W3CDTF">2025-10-24T16:22:22Z</dcterms:modified>
</cp:coreProperties>
</file>