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61" d="100"/>
          <a:sy n="61" d="100"/>
        </p:scale>
        <p:origin x="90" y="11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217F6-4123-4C1E-B3F8-35ADDD1BF5CE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F8F11-D5F8-4A88-A8B6-6F9D82BDBC4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0677510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217F6-4123-4C1E-B3F8-35ADDD1BF5CE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F8F11-D5F8-4A88-A8B6-6F9D82BDBC4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8656556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217F6-4123-4C1E-B3F8-35ADDD1BF5CE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F8F11-D5F8-4A88-A8B6-6F9D82BDBC47}" type="slidenum">
              <a:rPr lang="es-GT" smtClean="0"/>
              <a:t>‹Nº›</a:t>
            </a:fld>
            <a:endParaRPr lang="es-GT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99445992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217F6-4123-4C1E-B3F8-35ADDD1BF5CE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F8F11-D5F8-4A88-A8B6-6F9D82BDBC4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80313575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217F6-4123-4C1E-B3F8-35ADDD1BF5CE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F8F11-D5F8-4A88-A8B6-6F9D82BDBC47}" type="slidenum">
              <a:rPr lang="es-GT" smtClean="0"/>
              <a:t>‹Nº›</a:t>
            </a:fld>
            <a:endParaRPr lang="es-GT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82771800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217F6-4123-4C1E-B3F8-35ADDD1BF5CE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F8F11-D5F8-4A88-A8B6-6F9D82BDBC4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10070439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217F6-4123-4C1E-B3F8-35ADDD1BF5CE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F8F11-D5F8-4A88-A8B6-6F9D82BDBC4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28337545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217F6-4123-4C1E-B3F8-35ADDD1BF5CE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F8F11-D5F8-4A88-A8B6-6F9D82BDBC4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2372996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217F6-4123-4C1E-B3F8-35ADDD1BF5CE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F8F11-D5F8-4A88-A8B6-6F9D82BDBC4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8588731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217F6-4123-4C1E-B3F8-35ADDD1BF5CE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F8F11-D5F8-4A88-A8B6-6F9D82BDBC4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2233453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217F6-4123-4C1E-B3F8-35ADDD1BF5CE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F8F11-D5F8-4A88-A8B6-6F9D82BDBC4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0968753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217F6-4123-4C1E-B3F8-35ADDD1BF5CE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F8F11-D5F8-4A88-A8B6-6F9D82BDBC4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6812907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217F6-4123-4C1E-B3F8-35ADDD1BF5CE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F8F11-D5F8-4A88-A8B6-6F9D82BDBC4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5818106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217F6-4123-4C1E-B3F8-35ADDD1BF5CE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F8F11-D5F8-4A88-A8B6-6F9D82BDBC4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9679153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217F6-4123-4C1E-B3F8-35ADDD1BF5CE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F8F11-D5F8-4A88-A8B6-6F9D82BDBC4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8687808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217F6-4123-4C1E-B3F8-35ADDD1BF5CE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F8F11-D5F8-4A88-A8B6-6F9D82BDBC4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4801810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E217F6-4123-4C1E-B3F8-35ADDD1BF5CE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4A5F8F11-D5F8-4A88-A8B6-6F9D82BDBC4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0114870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GT" dirty="0" smtClean="0"/>
              <a:t>Francisco Joel </a:t>
            </a:r>
            <a:r>
              <a:rPr lang="es-GT" dirty="0" err="1" smtClean="0"/>
              <a:t>Turuy</a:t>
            </a:r>
            <a:r>
              <a:rPr lang="es-GT" dirty="0" smtClean="0"/>
              <a:t> Valenzuela 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GT" dirty="0" err="1" smtClean="0"/>
              <a:t>Grado:Tercero</a:t>
            </a:r>
            <a:r>
              <a:rPr lang="es-GT" dirty="0" smtClean="0"/>
              <a:t> </a:t>
            </a:r>
          </a:p>
          <a:p>
            <a:r>
              <a:rPr lang="es-GT" dirty="0" err="1" smtClean="0"/>
              <a:t>Seccion:C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367235963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GT" dirty="0" smtClean="0"/>
              <a:t>Los búhos 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GT" dirty="0" smtClean="0"/>
              <a:t>No pueden mover los </a:t>
            </a:r>
            <a:r>
              <a:rPr lang="es-GT" dirty="0" err="1" smtClean="0"/>
              <a:t>ojos,en</a:t>
            </a:r>
            <a:r>
              <a:rPr lang="es-GT" dirty="0" smtClean="0"/>
              <a:t> su lugar pueden mover la cabeza hasta 270 grados </a:t>
            </a:r>
            <a:endParaRPr lang="es-GT" dirty="0"/>
          </a:p>
        </p:txBody>
      </p:sp>
      <p:sp>
        <p:nvSpPr>
          <p:cNvPr id="4" name="Elipse 3"/>
          <p:cNvSpPr/>
          <p:nvPr/>
        </p:nvSpPr>
        <p:spPr>
          <a:xfrm>
            <a:off x="2857500" y="2933700"/>
            <a:ext cx="1955800" cy="1600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5" name="Triángulo isósceles 4"/>
          <p:cNvSpPr/>
          <p:nvPr/>
        </p:nvSpPr>
        <p:spPr>
          <a:xfrm>
            <a:off x="4165600" y="2933700"/>
            <a:ext cx="317500" cy="3683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6" name="Triángulo isósceles 5"/>
          <p:cNvSpPr/>
          <p:nvPr/>
        </p:nvSpPr>
        <p:spPr>
          <a:xfrm>
            <a:off x="3086100" y="2895600"/>
            <a:ext cx="355600" cy="4064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7" name="Cilindro 6"/>
          <p:cNvSpPr/>
          <p:nvPr/>
        </p:nvSpPr>
        <p:spPr>
          <a:xfrm>
            <a:off x="3305175" y="4533900"/>
            <a:ext cx="1060450" cy="2095500"/>
          </a:xfrm>
          <a:prstGeom prst="ca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8" name="Triángulo isósceles 7"/>
          <p:cNvSpPr/>
          <p:nvPr/>
        </p:nvSpPr>
        <p:spPr>
          <a:xfrm rot="10800000">
            <a:off x="3695700" y="3556000"/>
            <a:ext cx="317500" cy="3175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cxnSp>
        <p:nvCxnSpPr>
          <p:cNvPr id="10" name="Conector recto 9"/>
          <p:cNvCxnSpPr/>
          <p:nvPr/>
        </p:nvCxnSpPr>
        <p:spPr>
          <a:xfrm>
            <a:off x="4324350" y="6502400"/>
            <a:ext cx="768350" cy="127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Conector recto 11"/>
          <p:cNvCxnSpPr/>
          <p:nvPr/>
        </p:nvCxnSpPr>
        <p:spPr>
          <a:xfrm flipH="1">
            <a:off x="2476500" y="6464300"/>
            <a:ext cx="787400" cy="1651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284652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1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47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63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79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9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1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1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2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2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2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2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 animBg="1"/>
      <p:bldP spid="5" grpId="0" animBg="1"/>
      <p:bldP spid="6" grpId="0" animBg="1"/>
      <p:bldP spid="7" grpId="0" animBg="1"/>
      <p:bldP spid="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GT" dirty="0" err="1" smtClean="0"/>
              <a:t>Rios</a:t>
            </a:r>
            <a:r>
              <a:rPr lang="es-GT" dirty="0" smtClean="0"/>
              <a:t> que parecen sangre 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GT" dirty="0" smtClean="0"/>
              <a:t>En la </a:t>
            </a:r>
            <a:r>
              <a:rPr lang="es-GT" dirty="0" err="1" smtClean="0"/>
              <a:t>antartida</a:t>
            </a:r>
            <a:r>
              <a:rPr lang="es-GT" dirty="0" smtClean="0"/>
              <a:t> se conocen las cascadas de sangre pero en realidad son rojas por el hierro en el agua 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1033332608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airplan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theme/theme1.xml><?xml version="1.0" encoding="utf-8"?>
<a:theme xmlns:a="http://schemas.openxmlformats.org/drawingml/2006/main" name="Faceta">
  <a:themeElements>
    <a:clrScheme name="Fac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17</TotalTime>
  <Words>46</Words>
  <Application>Microsoft Office PowerPoint</Application>
  <PresentationFormat>Panorámica</PresentationFormat>
  <Paragraphs>7</Paragraphs>
  <Slides>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7" baseType="lpstr">
      <vt:lpstr>Arial</vt:lpstr>
      <vt:lpstr>Trebuchet MS</vt:lpstr>
      <vt:lpstr>Wingdings 3</vt:lpstr>
      <vt:lpstr>Faceta</vt:lpstr>
      <vt:lpstr>Francisco Joel Turuy Valenzuela </vt:lpstr>
      <vt:lpstr>Los búhos </vt:lpstr>
      <vt:lpstr>Rios que parecen sangre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Francisco Joel Turuy Valenzuela</dc:title>
  <dc:creator>GNet</dc:creator>
  <cp:lastModifiedBy>GNet</cp:lastModifiedBy>
  <cp:revision>3</cp:revision>
  <dcterms:created xsi:type="dcterms:W3CDTF">2025-10-17T16:04:15Z</dcterms:created>
  <dcterms:modified xsi:type="dcterms:W3CDTF">2025-10-17T16:22:09Z</dcterms:modified>
</cp:coreProperties>
</file>