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76626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38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6230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5189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9641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7288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2343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825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6198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4788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2570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160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3907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8180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2961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038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9118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881F2E2-6432-40A0-A966-8A8602E62C64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137E161-DF96-450F-BA27-40B814A064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35215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E2FE50-AD47-41FE-96C3-BE6D35A3C6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Francisco Joel </a:t>
            </a:r>
            <a:r>
              <a:rPr lang="es-ES" dirty="0" err="1"/>
              <a:t>Turuy</a:t>
            </a:r>
            <a:r>
              <a:rPr lang="es-ES" dirty="0"/>
              <a:t> Valenzuela 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D11A95-2717-42DE-A3B5-32AF69C262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/>
              <a:t>Grado:Tercero</a:t>
            </a:r>
            <a:r>
              <a:rPr lang="es-ES" dirty="0"/>
              <a:t> </a:t>
            </a:r>
            <a:r>
              <a:rPr lang="es-ES" dirty="0" err="1"/>
              <a:t>Basico</a:t>
            </a:r>
            <a:endParaRPr lang="es-ES" dirty="0"/>
          </a:p>
          <a:p>
            <a:r>
              <a:rPr lang="es-ES" dirty="0" err="1"/>
              <a:t>Seccion:C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365557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C6544E-A3CC-4772-BD21-8485D72DC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Venus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843DFD-6281-46B6-A491-C2D6999F8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Un </a:t>
            </a:r>
            <a:r>
              <a:rPr lang="es-ES" dirty="0" err="1"/>
              <a:t>dia</a:t>
            </a:r>
            <a:r>
              <a:rPr lang="es-ES" dirty="0"/>
              <a:t> dura mas que un </a:t>
            </a:r>
            <a:r>
              <a:rPr lang="es-ES" dirty="0" err="1"/>
              <a:t>año,porque</a:t>
            </a:r>
            <a:r>
              <a:rPr lang="es-ES" dirty="0"/>
              <a:t>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3C0593F3-D51A-44E2-B9F2-0793703F1A59}"/>
              </a:ext>
            </a:extLst>
          </p:cNvPr>
          <p:cNvSpPr/>
          <p:nvPr/>
        </p:nvSpPr>
        <p:spPr>
          <a:xfrm>
            <a:off x="2189408" y="609600"/>
            <a:ext cx="1455313" cy="1456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7393CD4-90A6-4583-B316-B6348BAA78CE}"/>
              </a:ext>
            </a:extLst>
          </p:cNvPr>
          <p:cNvSpPr/>
          <p:nvPr/>
        </p:nvSpPr>
        <p:spPr>
          <a:xfrm>
            <a:off x="9968248" y="5422006"/>
            <a:ext cx="2047741" cy="1262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4162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DF095B-87C9-4308-987F-4FEBB1B55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tierra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B9225B-3581-4ABD-9F4A-3FA3827F7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No es completamente </a:t>
            </a:r>
            <a:r>
              <a:rPr lang="es-ES" dirty="0" err="1"/>
              <a:t>redonda,es</a:t>
            </a:r>
            <a:r>
              <a:rPr lang="es-ES" dirty="0"/>
              <a:t> un poco mas ancha por el ecuador y mas aplastada por los polos </a:t>
            </a:r>
            <a:endParaRPr lang="es-GT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47C4BE9A-4CF3-472A-9187-F97714856C70}"/>
              </a:ext>
            </a:extLst>
          </p:cNvPr>
          <p:cNvSpPr/>
          <p:nvPr/>
        </p:nvSpPr>
        <p:spPr>
          <a:xfrm>
            <a:off x="2949261" y="647700"/>
            <a:ext cx="1519707" cy="1456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820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58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Francisco Joel Turuy Valenzuela </vt:lpstr>
      <vt:lpstr>Venus </vt:lpstr>
      <vt:lpstr>La tierra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Francisco Joel Turuy Valenzuela</dc:title>
  <dc:creator>GNet</dc:creator>
  <cp:lastModifiedBy>GNet</cp:lastModifiedBy>
  <cp:revision>3</cp:revision>
  <dcterms:created xsi:type="dcterms:W3CDTF">2025-10-24T16:06:02Z</dcterms:created>
  <dcterms:modified xsi:type="dcterms:W3CDTF">2025-10-24T16:22:30Z</dcterms:modified>
</cp:coreProperties>
</file>