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99356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772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6209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2005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794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9764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8469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69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32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688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7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805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575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22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2532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750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0D143B7-D5C2-4C52-9DB3-C2E6B901B35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71BBBA-6DD8-4C73-B921-1ACB86FCE7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51975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Melany</a:t>
            </a:r>
            <a:r>
              <a:rPr lang="es-ES" dirty="0" smtClean="0"/>
              <a:t> Paola </a:t>
            </a:r>
            <a:r>
              <a:rPr lang="es-ES" dirty="0" err="1" smtClean="0"/>
              <a:t>villagran</a:t>
            </a:r>
            <a:r>
              <a:rPr lang="es-ES" dirty="0" smtClean="0"/>
              <a:t> </a:t>
            </a:r>
            <a:r>
              <a:rPr lang="es-ES" dirty="0" err="1" smtClean="0"/>
              <a:t>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2927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mas tiempo en girar sobre si </a:t>
            </a:r>
            <a:r>
              <a:rPr lang="es-ES" dirty="0" err="1" smtClean="0"/>
              <a:t>mismoque</a:t>
            </a:r>
            <a:r>
              <a:rPr lang="es-ES" dirty="0" smtClean="0"/>
              <a:t> en dar una vuelta al rededor del sol</a:t>
            </a:r>
            <a:endParaRPr lang="es-GT" dirty="0"/>
          </a:p>
        </p:txBody>
      </p:sp>
      <p:grpSp>
        <p:nvGrpSpPr>
          <p:cNvPr id="8" name="Grupo 7"/>
          <p:cNvGrpSpPr/>
          <p:nvPr/>
        </p:nvGrpSpPr>
        <p:grpSpPr>
          <a:xfrm>
            <a:off x="2377442" y="358786"/>
            <a:ext cx="4819424" cy="2151530"/>
            <a:chOff x="2377442" y="358786"/>
            <a:chExt cx="4819424" cy="2151530"/>
          </a:xfrm>
        </p:grpSpPr>
        <p:sp>
          <p:nvSpPr>
            <p:cNvPr id="5" name="Conector 4"/>
            <p:cNvSpPr/>
            <p:nvPr/>
          </p:nvSpPr>
          <p:spPr>
            <a:xfrm>
              <a:off x="2377442" y="358787"/>
              <a:ext cx="2452743" cy="2151529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6" name="Conector 5"/>
            <p:cNvSpPr/>
            <p:nvPr/>
          </p:nvSpPr>
          <p:spPr>
            <a:xfrm>
              <a:off x="5088367" y="358786"/>
              <a:ext cx="2108499" cy="215153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67164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11</TotalTime>
  <Words>30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Melany Paola villagran martinez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Melany Paola villagran martinez</dc:title>
  <dc:creator>GNet</dc:creator>
  <cp:lastModifiedBy>GNet</cp:lastModifiedBy>
  <cp:revision>2</cp:revision>
  <dcterms:created xsi:type="dcterms:W3CDTF">2025-10-30T14:27:29Z</dcterms:created>
  <dcterms:modified xsi:type="dcterms:W3CDTF">2025-10-30T14:39:20Z</dcterms:modified>
</cp:coreProperties>
</file>