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A2F9060-9409-4144-A5B3-5ED1AB88C47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3CCEAF2-C79D-4DBA-81E3-A9A064D63CC8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621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9060-9409-4144-A5B3-5ED1AB88C47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EAF2-C79D-4DBA-81E3-A9A064D63CC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1154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9060-9409-4144-A5B3-5ED1AB88C47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EAF2-C79D-4DBA-81E3-A9A064D63CC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98335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9060-9409-4144-A5B3-5ED1AB88C47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EAF2-C79D-4DBA-81E3-A9A064D63CC8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5953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9060-9409-4144-A5B3-5ED1AB88C47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EAF2-C79D-4DBA-81E3-A9A064D63CC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04531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9060-9409-4144-A5B3-5ED1AB88C47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EAF2-C79D-4DBA-81E3-A9A064D63CC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5075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9060-9409-4144-A5B3-5ED1AB88C47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EAF2-C79D-4DBA-81E3-A9A064D63CC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88343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9060-9409-4144-A5B3-5ED1AB88C47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EAF2-C79D-4DBA-81E3-A9A064D63CC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80911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9060-9409-4144-A5B3-5ED1AB88C47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EAF2-C79D-4DBA-81E3-A9A064D63CC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6774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9060-9409-4144-A5B3-5ED1AB88C47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EAF2-C79D-4DBA-81E3-A9A064D63CC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6332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9060-9409-4144-A5B3-5ED1AB88C47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EAF2-C79D-4DBA-81E3-A9A064D63CC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9280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9060-9409-4144-A5B3-5ED1AB88C47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EAF2-C79D-4DBA-81E3-A9A064D63CC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7339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9060-9409-4144-A5B3-5ED1AB88C47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EAF2-C79D-4DBA-81E3-A9A064D63CC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8145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9060-9409-4144-A5B3-5ED1AB88C47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EAF2-C79D-4DBA-81E3-A9A064D63CC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6823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9060-9409-4144-A5B3-5ED1AB88C47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EAF2-C79D-4DBA-81E3-A9A064D63CC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0703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9060-9409-4144-A5B3-5ED1AB88C47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EAF2-C79D-4DBA-81E3-A9A064D63CC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95015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9060-9409-4144-A5B3-5ED1AB88C47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EAF2-C79D-4DBA-81E3-A9A064D63CC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5532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A2F9060-9409-4144-A5B3-5ED1AB88C47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CCEAF2-C79D-4DBA-81E3-A9A064D63CC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49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SOPHIA HERNANDEZ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3RO BASICO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225508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además su sangre es azul porque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690271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que parecen de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antartida</a:t>
            </a:r>
            <a:r>
              <a:rPr lang="es-ES" dirty="0" smtClean="0"/>
              <a:t> se conocen las cascadas de sangre,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239280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47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SOPHIA HERNANDEZ </vt:lpstr>
      <vt:lpstr>Los pulpos </vt:lpstr>
      <vt:lpstr>Rios que parecen de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SOPHIA HERNANDEZ</dc:title>
  <dc:creator>GNet</dc:creator>
  <cp:lastModifiedBy>GNet</cp:lastModifiedBy>
  <cp:revision>3</cp:revision>
  <dcterms:created xsi:type="dcterms:W3CDTF">2025-10-09T14:33:15Z</dcterms:created>
  <dcterms:modified xsi:type="dcterms:W3CDTF">2025-10-09T14:47:39Z</dcterms:modified>
</cp:coreProperties>
</file>