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E00DBF4D-79EA-4A91-9EAF-EAE50465A94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C1AD2965-DB5A-4334-AD9C-FAF765479D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582994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BF4D-79EA-4A91-9EAF-EAE50465A94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D2965-DB5A-4334-AD9C-FAF765479D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7079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BF4D-79EA-4A91-9EAF-EAE50465A94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D2965-DB5A-4334-AD9C-FAF765479D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570613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BF4D-79EA-4A91-9EAF-EAE50465A94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D2965-DB5A-4334-AD9C-FAF765479D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418200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BF4D-79EA-4A91-9EAF-EAE50465A94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D2965-DB5A-4334-AD9C-FAF765479D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21342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BF4D-79EA-4A91-9EAF-EAE50465A94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D2965-DB5A-4334-AD9C-FAF765479D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262624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BF4D-79EA-4A91-9EAF-EAE50465A94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D2965-DB5A-4334-AD9C-FAF765479D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50305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BF4D-79EA-4A91-9EAF-EAE50465A94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D2965-DB5A-4334-AD9C-FAF765479D90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1823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BF4D-79EA-4A91-9EAF-EAE50465A94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D2965-DB5A-4334-AD9C-FAF765479D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77447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BF4D-79EA-4A91-9EAF-EAE50465A94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D2965-DB5A-4334-AD9C-FAF765479D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07506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BF4D-79EA-4A91-9EAF-EAE50465A94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D2965-DB5A-4334-AD9C-FAF765479D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66287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BF4D-79EA-4A91-9EAF-EAE50465A94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D2965-DB5A-4334-AD9C-FAF765479D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20580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BF4D-79EA-4A91-9EAF-EAE50465A94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D2965-DB5A-4334-AD9C-FAF765479D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89949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BF4D-79EA-4A91-9EAF-EAE50465A94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D2965-DB5A-4334-AD9C-FAF765479D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56612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BF4D-79EA-4A91-9EAF-EAE50465A94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D2965-DB5A-4334-AD9C-FAF765479D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2309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BF4D-79EA-4A91-9EAF-EAE50465A94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D2965-DB5A-4334-AD9C-FAF765479D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43594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BF4D-79EA-4A91-9EAF-EAE50465A94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D2965-DB5A-4334-AD9C-FAF765479D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59234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00DBF4D-79EA-4A91-9EAF-EAE50465A94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1AD2965-DB5A-4334-AD9C-FAF765479D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221477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  <p:sldLayoutId id="2147483737" r:id="rId13"/>
    <p:sldLayoutId id="2147483738" r:id="rId14"/>
    <p:sldLayoutId id="2147483739" r:id="rId15"/>
    <p:sldLayoutId id="2147483740" r:id="rId16"/>
    <p:sldLayoutId id="214748374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ASHELYN SOPHIA  HERNANDEZ </a:t>
            </a:r>
            <a:r>
              <a:rPr lang="es-ES" dirty="0" err="1" smtClean="0"/>
              <a:t>HERNANDEZ</a:t>
            </a:r>
            <a:r>
              <a:rPr lang="es-ES" dirty="0" smtClean="0"/>
              <a:t>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3RO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166691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</a:t>
            </a:r>
            <a:r>
              <a:rPr lang="es-ES" dirty="0" err="1" smtClean="0"/>
              <a:t>dia</a:t>
            </a:r>
            <a:r>
              <a:rPr lang="es-ES" dirty="0" smtClean="0"/>
              <a:t> dura mas que un año, porque tarda mas tiempo en girar la vuelta alrededor del sol</a:t>
            </a:r>
            <a:endParaRPr lang="es-GT" dirty="0"/>
          </a:p>
        </p:txBody>
      </p:sp>
      <p:grpSp>
        <p:nvGrpSpPr>
          <p:cNvPr id="6" name="Grupo 5"/>
          <p:cNvGrpSpPr/>
          <p:nvPr/>
        </p:nvGrpSpPr>
        <p:grpSpPr>
          <a:xfrm>
            <a:off x="2094752" y="1063413"/>
            <a:ext cx="2606040" cy="548640"/>
            <a:chOff x="137162" y="1072725"/>
            <a:chExt cx="2606040" cy="548640"/>
          </a:xfrm>
        </p:grpSpPr>
        <p:sp>
          <p:nvSpPr>
            <p:cNvPr id="4" name="Elipse 3"/>
            <p:cNvSpPr/>
            <p:nvPr/>
          </p:nvSpPr>
          <p:spPr>
            <a:xfrm flipV="1">
              <a:off x="2151532" y="1072725"/>
              <a:ext cx="591670" cy="5486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5" name="Elipse 4"/>
            <p:cNvSpPr/>
            <p:nvPr/>
          </p:nvSpPr>
          <p:spPr>
            <a:xfrm>
              <a:off x="137162" y="1072725"/>
              <a:ext cx="548639" cy="53001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</p:grpSp>
    </p:spTree>
    <p:extLst>
      <p:ext uri="{BB962C8B-B14F-4D97-AF65-F5344CB8AC3E}">
        <p14:creationId xmlns:p14="http://schemas.microsoft.com/office/powerpoint/2010/main" val="2232255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91570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12</TotalTime>
  <Words>26</Words>
  <Application>Microsoft Office PowerPoint</Application>
  <PresentationFormat>Panorámica</PresentationFormat>
  <Paragraphs>4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ASHELYN SOPHIA  HERNANDEZ HERNANDEZ </vt:lpstr>
      <vt:lpstr>VENUS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ASHELYN SOPHIA  HERNANDEZ HERNANDEZ</dc:title>
  <dc:creator>GNet</dc:creator>
  <cp:lastModifiedBy>GNet</cp:lastModifiedBy>
  <cp:revision>2</cp:revision>
  <dcterms:created xsi:type="dcterms:W3CDTF">2025-10-30T14:25:56Z</dcterms:created>
  <dcterms:modified xsi:type="dcterms:W3CDTF">2025-10-30T14:38:54Z</dcterms:modified>
</cp:coreProperties>
</file>