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494F1D-7477-4255-BE3F-6523AD50C65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EE0F76B-4DD9-4509-A693-6619E3112B85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528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4F1D-7477-4255-BE3F-6523AD50C65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F76B-4DD9-4509-A693-6619E3112B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159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4F1D-7477-4255-BE3F-6523AD50C65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F76B-4DD9-4509-A693-6619E3112B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5721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4F1D-7477-4255-BE3F-6523AD50C65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F76B-4DD9-4509-A693-6619E3112B85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504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4F1D-7477-4255-BE3F-6523AD50C65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F76B-4DD9-4509-A693-6619E3112B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530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4F1D-7477-4255-BE3F-6523AD50C65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F76B-4DD9-4509-A693-6619E3112B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2848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4F1D-7477-4255-BE3F-6523AD50C65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F76B-4DD9-4509-A693-6619E3112B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594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4F1D-7477-4255-BE3F-6523AD50C65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F76B-4DD9-4509-A693-6619E3112B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44490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4F1D-7477-4255-BE3F-6523AD50C65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F76B-4DD9-4509-A693-6619E3112B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2066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4F1D-7477-4255-BE3F-6523AD50C65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F76B-4DD9-4509-A693-6619E3112B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411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4F1D-7477-4255-BE3F-6523AD50C65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F76B-4DD9-4509-A693-6619E3112B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091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4F1D-7477-4255-BE3F-6523AD50C65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F76B-4DD9-4509-A693-6619E3112B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2482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4F1D-7477-4255-BE3F-6523AD50C65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F76B-4DD9-4509-A693-6619E3112B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056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4F1D-7477-4255-BE3F-6523AD50C65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F76B-4DD9-4509-A693-6619E3112B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2556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4F1D-7477-4255-BE3F-6523AD50C65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F76B-4DD9-4509-A693-6619E3112B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6866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4F1D-7477-4255-BE3F-6523AD50C65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F76B-4DD9-4509-A693-6619E3112B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7501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4F1D-7477-4255-BE3F-6523AD50C65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F76B-4DD9-4509-A693-6619E3112B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309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494F1D-7477-4255-BE3F-6523AD50C65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E0F76B-4DD9-4509-A693-6619E3112B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5183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MARIANA MEJIA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3.RO BASICO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78639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su sangre es azul por 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49027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PARECEN DE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 se conocen las cascadas de sangre  pero en realidad son rojas por el hierro en el agua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76887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47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MARIANA MEJIA</vt:lpstr>
      <vt:lpstr>LOS PULPOS</vt:lpstr>
      <vt:lpstr>RIOS QUE PARECEN DE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MARIANA MEJIA</dc:title>
  <dc:creator>GNet</dc:creator>
  <cp:lastModifiedBy>GNet</cp:lastModifiedBy>
  <cp:revision>3</cp:revision>
  <dcterms:created xsi:type="dcterms:W3CDTF">2025-10-09T14:33:16Z</dcterms:created>
  <dcterms:modified xsi:type="dcterms:W3CDTF">2025-10-09T14:47:39Z</dcterms:modified>
</cp:coreProperties>
</file>