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485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881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8367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7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9076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3915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5386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448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228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147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015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6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375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583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46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329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CFC28-2611-45A1-B04A-8B0EE0FAA4A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1019C9-53B9-4818-A850-455F30CA891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937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Mariana Estefanía Mejía Sian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3.Ro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281992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0667" y="1512818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 en su lugar pueden mover la cabeza hasta 270 grados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3789765" y="3841929"/>
            <a:ext cx="2156652" cy="229116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ara sonriente 7"/>
          <p:cNvSpPr/>
          <p:nvPr/>
        </p:nvSpPr>
        <p:spPr>
          <a:xfrm>
            <a:off x="4097098" y="2533426"/>
            <a:ext cx="1420010" cy="145228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mbinar 8"/>
          <p:cNvSpPr/>
          <p:nvPr/>
        </p:nvSpPr>
        <p:spPr>
          <a:xfrm>
            <a:off x="4304127" y="3421403"/>
            <a:ext cx="999393" cy="84105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2882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Mariana Estefanía Mejía Sian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Mariana Estefanía Mejía Sian</dc:title>
  <dc:creator>GNet</dc:creator>
  <cp:lastModifiedBy>GNet</cp:lastModifiedBy>
  <cp:revision>3</cp:revision>
  <dcterms:created xsi:type="dcterms:W3CDTF">2025-10-16T14:27:30Z</dcterms:created>
  <dcterms:modified xsi:type="dcterms:W3CDTF">2025-10-16T14:46:03Z</dcterms:modified>
</cp:coreProperties>
</file>