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15" autoAdjust="0"/>
    <p:restoredTop sz="94660"/>
  </p:normalViewPr>
  <p:slideViewPr>
    <p:cSldViewPr snapToGrid="0">
      <p:cViewPr varScale="1">
        <p:scale>
          <a:sx n="89" d="100"/>
          <a:sy n="89" d="100"/>
        </p:scale>
        <p:origin x="120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244DA-75A6-43AA-8ACF-318F75918A15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B4AE7-F463-4201-B5BA-9E8A015B222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961368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244DA-75A6-43AA-8ACF-318F75918A15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B4AE7-F463-4201-B5BA-9E8A015B222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415836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244DA-75A6-43AA-8ACF-318F75918A15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B4AE7-F463-4201-B5BA-9E8A015B222A}" type="slidenum">
              <a:rPr lang="es-GT" smtClean="0"/>
              <a:t>‹Nº›</a:t>
            </a:fld>
            <a:endParaRPr lang="es-GT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489522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244DA-75A6-43AA-8ACF-318F75918A15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B4AE7-F463-4201-B5BA-9E8A015B222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210507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244DA-75A6-43AA-8ACF-318F75918A15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B4AE7-F463-4201-B5BA-9E8A015B222A}" type="slidenum">
              <a:rPr lang="es-GT" smtClean="0"/>
              <a:t>‹Nº›</a:t>
            </a:fld>
            <a:endParaRPr lang="es-GT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2652107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244DA-75A6-43AA-8ACF-318F75918A15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B4AE7-F463-4201-B5BA-9E8A015B222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4555457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244DA-75A6-43AA-8ACF-318F75918A15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B4AE7-F463-4201-B5BA-9E8A015B222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7027552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244DA-75A6-43AA-8ACF-318F75918A15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B4AE7-F463-4201-B5BA-9E8A015B222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8795121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244DA-75A6-43AA-8ACF-318F75918A15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B4AE7-F463-4201-B5BA-9E8A015B222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292503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244DA-75A6-43AA-8ACF-318F75918A15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B4AE7-F463-4201-B5BA-9E8A015B222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6309892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244DA-75A6-43AA-8ACF-318F75918A15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B4AE7-F463-4201-B5BA-9E8A015B222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026345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244DA-75A6-43AA-8ACF-318F75918A15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B4AE7-F463-4201-B5BA-9E8A015B222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356745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244DA-75A6-43AA-8ACF-318F75918A15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B4AE7-F463-4201-B5BA-9E8A015B222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293485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244DA-75A6-43AA-8ACF-318F75918A15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B4AE7-F463-4201-B5BA-9E8A015B222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155819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244DA-75A6-43AA-8ACF-318F75918A15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B4AE7-F463-4201-B5BA-9E8A015B222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224667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244DA-75A6-43AA-8ACF-318F75918A15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B4AE7-F463-4201-B5BA-9E8A015B222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1751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F244DA-75A6-43AA-8ACF-318F75918A15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29DB4AE7-F463-4201-B5BA-9E8A015B222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135021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María Rene Aguilar Corado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Tercero Básico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01205208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 rot="10800000" flipV="1">
            <a:off x="4303059" y="2480530"/>
            <a:ext cx="3517751" cy="120032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ES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El Ajolote: El ajolote puede regenerar partes de su cuerpo , como la cola, las patas y hasta parte de su cerebro </a:t>
            </a:r>
            <a:endParaRPr lang="es-GT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259389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250">
        <p15:prstTrans prst="origami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4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4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ntr" presetSubtype="16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3" presetClass="entr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allAtOnce" animBg="1"/>
      <p:bldP spid="4" grpId="1" build="allAtOnce" animBg="1"/>
      <p:bldP spid="4" grpId="2" uiExpand="1" build="allAtOnce" animBg="1"/>
    </p:bldLst>
  </p:timing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14</TotalTime>
  <Words>30</Words>
  <Application>Microsoft Office PowerPoint</Application>
  <PresentationFormat>Panorámica</PresentationFormat>
  <Paragraphs>3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Trebuchet MS</vt:lpstr>
      <vt:lpstr>Wingdings 3</vt:lpstr>
      <vt:lpstr>Faceta</vt:lpstr>
      <vt:lpstr>María Rene Aguilar Corado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María Rene Aguilar Corado</dc:title>
  <dc:creator>GNet</dc:creator>
  <cp:lastModifiedBy>GNet</cp:lastModifiedBy>
  <cp:revision>3</cp:revision>
  <dcterms:created xsi:type="dcterms:W3CDTF">2025-10-08T14:35:21Z</dcterms:created>
  <dcterms:modified xsi:type="dcterms:W3CDTF">2025-10-08T14:50:01Z</dcterms:modified>
</cp:coreProperties>
</file>