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465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193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7958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41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825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9023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7490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4622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776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182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737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091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734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804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823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819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043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87B00-B93A-4966-8642-BA212B0DF99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995D4-0651-4166-A615-AA004C9264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021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María Rene Aguilar 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39503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6433850" y="2426776"/>
            <a:ext cx="4627085" cy="4092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7469436" y="3205908"/>
            <a:ext cx="782197" cy="1112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077900" y="3205908"/>
            <a:ext cx="793214" cy="11347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8251633" y="4523028"/>
            <a:ext cx="881349" cy="6169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04334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María Rene Aguilar Corado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María Rene Aguilar Corado</dc:title>
  <dc:creator>GNet</dc:creator>
  <cp:lastModifiedBy>GNet</cp:lastModifiedBy>
  <cp:revision>3</cp:revision>
  <dcterms:created xsi:type="dcterms:W3CDTF">2025-10-15T14:28:56Z</dcterms:created>
  <dcterms:modified xsi:type="dcterms:W3CDTF">2025-10-15T14:45:38Z</dcterms:modified>
</cp:coreProperties>
</file>