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A858F-950A-4150-B940-A53760A8CD5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F82B9-B6D2-4FEA-B6D9-F903D1C067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6425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A858F-950A-4150-B940-A53760A8CD5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F82B9-B6D2-4FEA-B6D9-F903D1C067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3142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A858F-950A-4150-B940-A53760A8CD5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F82B9-B6D2-4FEA-B6D9-F903D1C067F6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676928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A858F-950A-4150-B940-A53760A8CD5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F82B9-B6D2-4FEA-B6D9-F903D1C067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5304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A858F-950A-4150-B940-A53760A8CD5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F82B9-B6D2-4FEA-B6D9-F903D1C067F6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788003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A858F-950A-4150-B940-A53760A8CD5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F82B9-B6D2-4FEA-B6D9-F903D1C067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60726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A858F-950A-4150-B940-A53760A8CD5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F82B9-B6D2-4FEA-B6D9-F903D1C067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483469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A858F-950A-4150-B940-A53760A8CD5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F82B9-B6D2-4FEA-B6D9-F903D1C067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00047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A858F-950A-4150-B940-A53760A8CD5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F82B9-B6D2-4FEA-B6D9-F903D1C067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18280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A858F-950A-4150-B940-A53760A8CD5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F82B9-B6D2-4FEA-B6D9-F903D1C067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45555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A858F-950A-4150-B940-A53760A8CD5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F82B9-B6D2-4FEA-B6D9-F903D1C067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04800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A858F-950A-4150-B940-A53760A8CD5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F82B9-B6D2-4FEA-B6D9-F903D1C067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31302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A858F-950A-4150-B940-A53760A8CD5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F82B9-B6D2-4FEA-B6D9-F903D1C067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9664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A858F-950A-4150-B940-A53760A8CD5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F82B9-B6D2-4FEA-B6D9-F903D1C067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08440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A858F-950A-4150-B940-A53760A8CD5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F82B9-B6D2-4FEA-B6D9-F903D1C067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62418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A858F-950A-4150-B940-A53760A8CD5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F82B9-B6D2-4FEA-B6D9-F903D1C067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02876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A858F-950A-4150-B940-A53760A8CD59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82F82B9-B6D2-4FEA-B6D9-F903D1C067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0367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Lesly Esmeralda Aguilar Zuleta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 Grado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66407978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2969111" y="2377440"/>
            <a:ext cx="3818966" cy="92333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bg1">
                    <a:lumMod val="95000"/>
                  </a:schemeClr>
                </a:solidFill>
              </a:rPr>
              <a:t>El ajolote: puede regenerar partes del cuerpo, como la cola, las patas y hasta partes de su cerebro </a:t>
            </a:r>
            <a:endParaRPr lang="es-GT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80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</TotalTime>
  <Words>27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Lesly Esmeralda Aguilar Zuleta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Lesly Esmeralda Aguilar Zuleta</dc:title>
  <dc:creator>GNet</dc:creator>
  <cp:lastModifiedBy>GNet</cp:lastModifiedBy>
  <cp:revision>2</cp:revision>
  <dcterms:created xsi:type="dcterms:W3CDTF">2025-10-08T14:01:06Z</dcterms:created>
  <dcterms:modified xsi:type="dcterms:W3CDTF">2025-10-08T14:14:25Z</dcterms:modified>
</cp:coreProperties>
</file>